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829" r:id="rId4"/>
  </p:sldMasterIdLst>
  <p:handoutMasterIdLst>
    <p:handoutMasterId r:id="rId30"/>
  </p:handoutMasterIdLst>
  <p:sldIdLst>
    <p:sldId id="325" r:id="rId5"/>
    <p:sldId id="262" r:id="rId6"/>
    <p:sldId id="339" r:id="rId7"/>
    <p:sldId id="384" r:id="rId8"/>
    <p:sldId id="397" r:id="rId9"/>
    <p:sldId id="398" r:id="rId10"/>
    <p:sldId id="399" r:id="rId11"/>
    <p:sldId id="354" r:id="rId12"/>
    <p:sldId id="385" r:id="rId13"/>
    <p:sldId id="327" r:id="rId14"/>
    <p:sldId id="387" r:id="rId15"/>
    <p:sldId id="389" r:id="rId16"/>
    <p:sldId id="391" r:id="rId17"/>
    <p:sldId id="404" r:id="rId18"/>
    <p:sldId id="393" r:id="rId19"/>
    <p:sldId id="394" r:id="rId20"/>
    <p:sldId id="396" r:id="rId21"/>
    <p:sldId id="395" r:id="rId22"/>
    <p:sldId id="379" r:id="rId23"/>
    <p:sldId id="401" r:id="rId24"/>
    <p:sldId id="400" r:id="rId25"/>
    <p:sldId id="402" r:id="rId26"/>
    <p:sldId id="403" r:id="rId27"/>
    <p:sldId id="376" r:id="rId28"/>
    <p:sldId id="392" r:id="rId29"/>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95110" autoAdjust="0"/>
  </p:normalViewPr>
  <p:slideViewPr>
    <p:cSldViewPr snapToGrid="0">
      <p:cViewPr varScale="1">
        <p:scale>
          <a:sx n="93" d="100"/>
          <a:sy n="93" d="100"/>
        </p:scale>
        <p:origin x="225" y="45"/>
      </p:cViewPr>
      <p:guideLst>
        <p:guide orient="horz" pos="2424"/>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E66934-4BF0-41DD-810F-1B4B6B95B868}"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n-US"/>
        </a:p>
      </dgm:t>
    </dgm:pt>
    <dgm:pt modelId="{1874E3BE-80DD-49C2-875A-7E4D607E26E2}">
      <dgm:prSet phldrT="[Text]" custT="1"/>
      <dgm:spPr>
        <a:solidFill>
          <a:schemeClr val="accent5"/>
        </a:solidFill>
        <a:ln>
          <a:solidFill>
            <a:schemeClr val="accent5"/>
          </a:solidFill>
        </a:ln>
      </dgm:spPr>
      <dgm:t>
        <a:bodyPr/>
        <a:lstStyle/>
        <a:p>
          <a:r>
            <a:rPr lang="en-US" sz="2600" dirty="0" err="1">
              <a:latin typeface="Times New Roman" panose="02020603050405020304" pitchFamily="18" charset="0"/>
              <a:cs typeface="Times New Roman" panose="02020603050405020304" pitchFamily="18" charset="0"/>
            </a:rPr>
            <a:t>Mô</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hình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xe</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hai</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bánh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tự</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cân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bằng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ứng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dụng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nhiều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trong</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một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số</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lĩnh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vực</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như</a:t>
          </a:r>
          <a:r>
            <a:rPr lang="en-US" sz="2600" dirty="0">
              <a:latin typeface="Times New Roman" panose="02020603050405020304" pitchFamily="18" charset="0"/>
              <a:cs typeface="Times New Roman" panose="02020603050405020304" pitchFamily="18" charset="0"/>
            </a:rPr>
            <a:t>:</a:t>
          </a:r>
        </a:p>
      </dgm:t>
    </dgm:pt>
    <dgm:pt modelId="{4895C41B-DD71-42E0-AD7A-55072C4B4FD4}" type="parTrans" cxnId="{2996FA52-FA8C-4183-AD5C-1686BDC986A7}">
      <dgm:prSet/>
      <dgm:spPr/>
      <dgm:t>
        <a:bodyPr/>
        <a:lstStyle/>
        <a:p>
          <a:endParaRPr lang="en-US"/>
        </a:p>
      </dgm:t>
    </dgm:pt>
    <dgm:pt modelId="{DAB8FFAE-10D7-461F-92F7-649CE1E005F3}" type="sibTrans" cxnId="{2996FA52-FA8C-4183-AD5C-1686BDC986A7}">
      <dgm:prSet/>
      <dgm:spPr/>
      <dgm:t>
        <a:bodyPr/>
        <a:lstStyle/>
        <a:p>
          <a:endParaRPr lang="en-US"/>
        </a:p>
      </dgm:t>
    </dgm:pt>
    <dgm:pt modelId="{457FA6A7-CB2B-42A6-95E2-91947266AF80}">
      <dgm:prSet phldrT="[Text]" custT="1"/>
      <dgm:spPr/>
      <dgm:t>
        <a:bodyPr/>
        <a:lstStyle/>
        <a:p>
          <a:r>
            <a:rPr lang="en-US" sz="2600" dirty="0" err="1">
              <a:latin typeface="Times New Roman" pitchFamily="18" charset="0"/>
              <a:cs typeface="Times New Roman" pitchFamily="18" charset="0"/>
            </a:rPr>
            <a:t>Kết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hợp</a:t>
          </a:r>
          <a:r>
            <a:rPr lang="en-US" sz="2600" dirty="0">
              <a:latin typeface="Times New Roman" pitchFamily="18" charset="0"/>
              <a:cs typeface="Times New Roman" pitchFamily="18" charset="0"/>
            </a:rPr>
            <a:t> camera </a:t>
          </a:r>
          <a:r>
            <a:rPr lang="en-US" sz="2600" dirty="0" err="1">
              <a:latin typeface="Times New Roman" pitchFamily="18" charset="0"/>
              <a:cs typeface="Times New Roman" pitchFamily="18" charset="0"/>
            </a:rPr>
            <a:t>để</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điều</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khiển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và</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quan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sát</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trực</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tiếp</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trên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điện</a:t>
          </a:r>
          <a:r>
            <a:rPr lang="en-US" sz="2600" dirty="0">
              <a:latin typeface="Times New Roman" pitchFamily="18" charset="0"/>
              <a:cs typeface="Times New Roman" pitchFamily="18" charset="0"/>
            </a:rPr>
            <a:t> </a:t>
          </a:r>
          <a:r>
            <a:rPr lang="en-US" sz="2600" dirty="0" err="1">
              <a:latin typeface="Times New Roman" pitchFamily="18" charset="0"/>
              <a:cs typeface="Times New Roman" pitchFamily="18" charset="0"/>
            </a:rPr>
            <a:t>thoại</a:t>
          </a:r>
          <a:endParaRPr lang="en-US" sz="2600" dirty="0">
            <a:latin typeface="Times New Roman" pitchFamily="18" charset="0"/>
            <a:cs typeface="Times New Roman" pitchFamily="18" charset="0"/>
          </a:endParaRPr>
        </a:p>
      </dgm:t>
    </dgm:pt>
    <dgm:pt modelId="{7BB7BA3D-D40F-4970-B1E7-9296E2D43FC4}" type="parTrans" cxnId="{FA040814-6E01-4BEA-8D64-240FF29FD5AD}">
      <dgm:prSet/>
      <dgm:spPr>
        <a:ln w="38100">
          <a:solidFill>
            <a:schemeClr val="accent5"/>
          </a:solidFill>
        </a:ln>
      </dgm:spPr>
      <dgm:t>
        <a:bodyPr/>
        <a:lstStyle/>
        <a:p>
          <a:endParaRPr lang="en-US">
            <a:latin typeface="Times New Roman" pitchFamily="18" charset="0"/>
            <a:cs typeface="Times New Roman" pitchFamily="18" charset="0"/>
          </a:endParaRPr>
        </a:p>
      </dgm:t>
    </dgm:pt>
    <dgm:pt modelId="{5D0D35E6-4B8C-4DAE-9A7E-45E120B17DD2}" type="sibTrans" cxnId="{FA040814-6E01-4BEA-8D64-240FF29FD5AD}">
      <dgm:prSet/>
      <dgm:spPr/>
      <dgm:t>
        <a:bodyPr/>
        <a:lstStyle/>
        <a:p>
          <a:endParaRPr lang="en-US"/>
        </a:p>
      </dgm:t>
    </dgm:pt>
    <dgm:pt modelId="{738F36C7-0B31-4D76-8834-78381AB5AB21}">
      <dgm:prSet phldrT="[Text]" custT="1"/>
      <dgm:spPr>
        <a:solidFill>
          <a:schemeClr val="bg1"/>
        </a:solidFill>
        <a:ln w="38100">
          <a:solidFill>
            <a:schemeClr val="accent5"/>
          </a:solidFill>
        </a:ln>
      </dgm:spPr>
      <dgm:t>
        <a:bodyPr/>
        <a:lstStyle/>
        <a:p>
          <a:r>
            <a:rPr lang="en-US" sz="2600" dirty="0" err="1">
              <a:solidFill>
                <a:schemeClr val="accent1">
                  <a:lumMod val="75000"/>
                </a:schemeClr>
              </a:solidFill>
              <a:latin typeface="Times New Roman" panose="02020603050405020304" pitchFamily="18" charset="0"/>
              <a:cs typeface="Times New Roman" panose="02020603050405020304" pitchFamily="18" charset="0"/>
            </a:rPr>
            <a:t>Trong</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việc</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sử</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lí</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cân</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bằng</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Xe</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hai</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bánh</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tự</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cân</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bằng</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và</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máy</a:t>
          </a:r>
          <a:r>
            <a:rPr lang="en-US" sz="2600" dirty="0">
              <a:solidFill>
                <a:schemeClr val="accent1">
                  <a:lumMod val="75000"/>
                </a:schemeClr>
              </a:solidFill>
              <a:latin typeface="Times New Roman" panose="02020603050405020304" pitchFamily="18" charset="0"/>
              <a:cs typeface="Times New Roman" panose="02020603050405020304" pitchFamily="18" charset="0"/>
            </a:rPr>
            <a:t> bay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tự</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cân</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bằng</a:t>
          </a:r>
          <a:r>
            <a:rPr lang="en-US" sz="2600" dirty="0">
              <a:solidFill>
                <a:schemeClr val="accent1">
                  <a:lumMod val="75000"/>
                </a:schemeClr>
              </a:solidFill>
              <a:latin typeface="Times New Roman" panose="02020603050405020304" pitchFamily="18" charset="0"/>
              <a:cs typeface="Times New Roman" panose="02020603050405020304" pitchFamily="18" charset="0"/>
            </a:rPr>
            <a:t>.</a:t>
          </a:r>
        </a:p>
      </dgm:t>
    </dgm:pt>
    <dgm:pt modelId="{F7A18CE2-5EF7-49BB-A47C-54B822BDCEB5}" type="parTrans" cxnId="{0B0D4B1C-E697-4CFB-9E2C-672A55532AD2}">
      <dgm:prSet/>
      <dgm:spPr>
        <a:ln w="38100">
          <a:solidFill>
            <a:schemeClr val="accent5"/>
          </a:solidFill>
        </a:ln>
      </dgm:spPr>
      <dgm:t>
        <a:bodyPr/>
        <a:lstStyle/>
        <a:p>
          <a:endParaRPr lang="en-US">
            <a:latin typeface="Times New Roman" pitchFamily="18" charset="0"/>
            <a:cs typeface="Times New Roman" pitchFamily="18" charset="0"/>
          </a:endParaRPr>
        </a:p>
      </dgm:t>
    </dgm:pt>
    <dgm:pt modelId="{5E1AAF73-5ABE-4084-82F3-05A70DAD1C82}" type="sibTrans" cxnId="{0B0D4B1C-E697-4CFB-9E2C-672A55532AD2}">
      <dgm:prSet/>
      <dgm:spPr/>
      <dgm:t>
        <a:bodyPr/>
        <a:lstStyle/>
        <a:p>
          <a:endParaRPr lang="en-US"/>
        </a:p>
      </dgm:t>
    </dgm:pt>
    <dgm:pt modelId="{2E3FB559-1246-4FE1-B276-297613554329}">
      <dgm:prSet phldrT="[Text]" custT="1"/>
      <dgm:spPr>
        <a:solidFill>
          <a:schemeClr val="accent5"/>
        </a:solidFill>
      </dgm:spPr>
      <dgm:t>
        <a:bodyPr/>
        <a:lstStyle/>
        <a:p>
          <a:r>
            <a:rPr lang="en-US" sz="2600" dirty="0" err="1">
              <a:latin typeface="Times New Roman" panose="02020603050405020304" pitchFamily="18" charset="0"/>
              <a:cs typeface="Times New Roman" panose="02020603050405020304" pitchFamily="18" charset="0"/>
            </a:rPr>
            <a:t>Kết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hợp</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cảm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biến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siêu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âm</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để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xe</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có</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thể</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tự</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vẫn</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hành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tránh</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vật</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cản</a:t>
          </a:r>
          <a:endParaRPr lang="en-US" sz="2600" dirty="0">
            <a:latin typeface="Times New Roman" pitchFamily="18" charset="0"/>
            <a:cs typeface="Times New Roman" pitchFamily="18" charset="0"/>
          </a:endParaRPr>
        </a:p>
      </dgm:t>
    </dgm:pt>
    <dgm:pt modelId="{373D07D1-A501-4660-B6DB-835B6D03B43A}" type="parTrans" cxnId="{EE1C98F9-7D0F-4999-A1B1-490109884438}">
      <dgm:prSet/>
      <dgm:spPr>
        <a:ln w="38100">
          <a:solidFill>
            <a:schemeClr val="accent5"/>
          </a:solidFill>
        </a:ln>
      </dgm:spPr>
      <dgm:t>
        <a:bodyPr/>
        <a:lstStyle/>
        <a:p>
          <a:endParaRPr lang="en-US">
            <a:latin typeface="Times New Roman" pitchFamily="18" charset="0"/>
            <a:cs typeface="Times New Roman" pitchFamily="18" charset="0"/>
          </a:endParaRPr>
        </a:p>
      </dgm:t>
    </dgm:pt>
    <dgm:pt modelId="{A44D3924-EDEE-4BB1-A730-801CB01DA838}" type="sibTrans" cxnId="{EE1C98F9-7D0F-4999-A1B1-490109884438}">
      <dgm:prSet/>
      <dgm:spPr/>
      <dgm:t>
        <a:bodyPr/>
        <a:lstStyle/>
        <a:p>
          <a:endParaRPr lang="en-US"/>
        </a:p>
      </dgm:t>
    </dgm:pt>
    <dgm:pt modelId="{C86D4357-E457-4B5B-9E32-25CBC0E7ADD2}">
      <dgm:prSet phldrT="[Text]" custT="1"/>
      <dgm:spPr>
        <a:solidFill>
          <a:schemeClr val="bg1"/>
        </a:solidFill>
        <a:ln w="38100">
          <a:solidFill>
            <a:schemeClr val="accent5"/>
          </a:solidFill>
        </a:ln>
      </dgm:spPr>
      <dgm:t>
        <a:bodyPr/>
        <a:lstStyle/>
        <a:p>
          <a:r>
            <a:rPr lang="en-US" sz="2600" dirty="0" err="1">
              <a:solidFill>
                <a:schemeClr val="accent1">
                  <a:lumMod val="75000"/>
                </a:schemeClr>
              </a:solidFill>
              <a:latin typeface="Times New Roman" panose="02020603050405020304" pitchFamily="18" charset="0"/>
              <a:cs typeface="Times New Roman" panose="02020603050405020304" pitchFamily="18" charset="0"/>
            </a:rPr>
            <a:t>Áp</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dụng</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trong</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việc</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thiết</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kế</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xe</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tự</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hành</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thực</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err="1">
              <a:solidFill>
                <a:schemeClr val="accent1">
                  <a:lumMod val="75000"/>
                </a:schemeClr>
              </a:solidFill>
              <a:latin typeface="Times New Roman" panose="02020603050405020304" pitchFamily="18" charset="0"/>
              <a:cs typeface="Times New Roman" panose="02020603050405020304" pitchFamily="18" charset="0"/>
            </a:rPr>
            <a:t>tế</a:t>
          </a:r>
          <a:endParaRPr lang="en-US" sz="2600" dirty="0">
            <a:solidFill>
              <a:schemeClr val="accent1">
                <a:lumMod val="75000"/>
              </a:schemeClr>
            </a:solidFill>
            <a:latin typeface="Times New Roman" pitchFamily="18" charset="0"/>
            <a:cs typeface="Times New Roman" pitchFamily="18" charset="0"/>
          </a:endParaRPr>
        </a:p>
      </dgm:t>
    </dgm:pt>
    <dgm:pt modelId="{E03AE634-2CF1-41F3-BF86-2FBA18F04293}" type="parTrans" cxnId="{23F87DC5-F289-4323-B1E1-3A2E47968C65}">
      <dgm:prSet/>
      <dgm:spPr>
        <a:ln w="38100">
          <a:solidFill>
            <a:schemeClr val="accent5"/>
          </a:solidFill>
        </a:ln>
      </dgm:spPr>
      <dgm:t>
        <a:bodyPr/>
        <a:lstStyle/>
        <a:p>
          <a:endParaRPr lang="en-US">
            <a:latin typeface="Times New Roman" pitchFamily="18" charset="0"/>
            <a:cs typeface="Times New Roman" pitchFamily="18" charset="0"/>
          </a:endParaRPr>
        </a:p>
      </dgm:t>
    </dgm:pt>
    <dgm:pt modelId="{25800AE6-CAE3-42A4-8C29-08A83F2C4281}" type="sibTrans" cxnId="{23F87DC5-F289-4323-B1E1-3A2E47968C65}">
      <dgm:prSet/>
      <dgm:spPr/>
      <dgm:t>
        <a:bodyPr/>
        <a:lstStyle/>
        <a:p>
          <a:endParaRPr lang="en-US"/>
        </a:p>
      </dgm:t>
    </dgm:pt>
    <dgm:pt modelId="{67C7D33D-9184-4332-BF02-671CEB53965E}">
      <dgm:prSet custT="1"/>
      <dgm:spPr/>
      <dgm:t>
        <a:bodyPr/>
        <a:lstStyle/>
        <a:p>
          <a:r>
            <a:rPr lang="en-US" sz="2300" dirty="0" err="1">
              <a:latin typeface="Times New Roman" panose="02020603050405020304" pitchFamily="18" charset="0"/>
              <a:cs typeface="Times New Roman" panose="02020603050405020304" pitchFamily="18" charset="0"/>
            </a:rPr>
            <a:t>Áp</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dụng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trong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phương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tiện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tham</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gia</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giao</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thông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vận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chuyển</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hàng</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hóa</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lưu</a:t>
          </a:r>
          <a:r>
            <a:rPr lang="en-US" sz="2300" dirty="0">
              <a:latin typeface="Times New Roman" panose="02020603050405020304" pitchFamily="18" charset="0"/>
              <a:cs typeface="Times New Roman" panose="02020603050405020304" pitchFamily="18" charset="0"/>
            </a:rPr>
            <a:t> </a:t>
          </a:r>
          <a:r>
            <a:rPr lang="en-US" sz="2300" dirty="0" err="1">
              <a:latin typeface="Times New Roman" panose="02020603050405020304" pitchFamily="18" charset="0"/>
              <a:cs typeface="Times New Roman" panose="02020603050405020304" pitchFamily="18" charset="0"/>
            </a:rPr>
            <a:t>hành</a:t>
          </a:r>
          <a:r>
            <a:rPr lang="en-US" sz="2300" dirty="0">
              <a:latin typeface="Times New Roman" panose="02020603050405020304" pitchFamily="18" charset="0"/>
              <a:cs typeface="Times New Roman" panose="02020603050405020304" pitchFamily="18" charset="0"/>
            </a:rPr>
            <a:t> di </a:t>
          </a:r>
          <a:r>
            <a:rPr lang="en-US" sz="2300" dirty="0" err="1">
              <a:latin typeface="Times New Roman" panose="02020603050405020304" pitchFamily="18" charset="0"/>
              <a:cs typeface="Times New Roman" panose="02020603050405020304" pitchFamily="18" charset="0"/>
            </a:rPr>
            <a:t>chuyển</a:t>
          </a:r>
          <a:endParaRPr lang="en-US" sz="2300" dirty="0">
            <a:effectLst/>
            <a:latin typeface="Times New Roman" pitchFamily="18" charset="0"/>
            <a:ea typeface="Calibri" panose="020F0502020204030204" pitchFamily="34" charset="0"/>
            <a:cs typeface="Times New Roman" pitchFamily="18" charset="0"/>
          </a:endParaRPr>
        </a:p>
      </dgm:t>
    </dgm:pt>
    <dgm:pt modelId="{E545B274-C196-415E-A142-C6D8E5D1155C}" type="parTrans" cxnId="{7E132188-55DA-48BF-AFEA-6D26FE2793A1}">
      <dgm:prSet/>
      <dgm:spPr>
        <a:ln w="38100">
          <a:solidFill>
            <a:schemeClr val="accent5"/>
          </a:solidFill>
        </a:ln>
      </dgm:spPr>
      <dgm:t>
        <a:bodyPr/>
        <a:lstStyle/>
        <a:p>
          <a:endParaRPr lang="en-US">
            <a:latin typeface="Times New Roman" pitchFamily="18" charset="0"/>
            <a:cs typeface="Times New Roman" pitchFamily="18" charset="0"/>
          </a:endParaRPr>
        </a:p>
      </dgm:t>
    </dgm:pt>
    <dgm:pt modelId="{DDD27633-B477-4FAD-BFF8-12A950505228}" type="sibTrans" cxnId="{7E132188-55DA-48BF-AFEA-6D26FE2793A1}">
      <dgm:prSet/>
      <dgm:spPr/>
      <dgm:t>
        <a:bodyPr/>
        <a:lstStyle/>
        <a:p>
          <a:endParaRPr lang="en-US"/>
        </a:p>
      </dgm:t>
    </dgm:pt>
    <dgm:pt modelId="{1EB2FC78-5772-46A0-B104-9F0EB09BF50B}" type="pres">
      <dgm:prSet presAssocID="{4BE66934-4BF0-41DD-810F-1B4B6B95B868}" presName="Name0" presStyleCnt="0">
        <dgm:presLayoutVars>
          <dgm:chPref val="1"/>
          <dgm:dir/>
          <dgm:animOne val="branch"/>
          <dgm:animLvl val="lvl"/>
          <dgm:resizeHandles val="exact"/>
        </dgm:presLayoutVars>
      </dgm:prSet>
      <dgm:spPr/>
    </dgm:pt>
    <dgm:pt modelId="{53B5B5F4-5273-4116-BDCF-7D0CBB6C1160}" type="pres">
      <dgm:prSet presAssocID="{1874E3BE-80DD-49C2-875A-7E4D607E26E2}" presName="root1" presStyleCnt="0"/>
      <dgm:spPr/>
    </dgm:pt>
    <dgm:pt modelId="{699520FD-0E40-41B5-AB6F-264E40E5542D}" type="pres">
      <dgm:prSet presAssocID="{1874E3BE-80DD-49C2-875A-7E4D607E26E2}" presName="LevelOneTextNode" presStyleLbl="node0" presStyleIdx="0" presStyleCnt="1" custScaleX="174711">
        <dgm:presLayoutVars>
          <dgm:chPref val="3"/>
        </dgm:presLayoutVars>
      </dgm:prSet>
      <dgm:spPr>
        <a:prstGeom prst="roundRect">
          <a:avLst/>
        </a:prstGeom>
      </dgm:spPr>
    </dgm:pt>
    <dgm:pt modelId="{4DA58824-F24F-457D-889D-58DE05C42A05}" type="pres">
      <dgm:prSet presAssocID="{1874E3BE-80DD-49C2-875A-7E4D607E26E2}" presName="level2hierChild" presStyleCnt="0"/>
      <dgm:spPr/>
    </dgm:pt>
    <dgm:pt modelId="{4895AE1A-550E-49A5-9A4D-13DE8FE388B0}" type="pres">
      <dgm:prSet presAssocID="{7BB7BA3D-D40F-4970-B1E7-9296E2D43FC4}" presName="conn2-1" presStyleLbl="parChTrans1D2" presStyleIdx="0" presStyleCnt="5"/>
      <dgm:spPr/>
    </dgm:pt>
    <dgm:pt modelId="{B123129A-2A38-438A-960F-0C5D39494FD5}" type="pres">
      <dgm:prSet presAssocID="{7BB7BA3D-D40F-4970-B1E7-9296E2D43FC4}" presName="connTx" presStyleLbl="parChTrans1D2" presStyleIdx="0" presStyleCnt="5"/>
      <dgm:spPr/>
    </dgm:pt>
    <dgm:pt modelId="{7EB3E64D-A9A2-4925-B93C-249E98A9AB1E}" type="pres">
      <dgm:prSet presAssocID="{457FA6A7-CB2B-42A6-95E2-91947266AF80}" presName="root2" presStyleCnt="0"/>
      <dgm:spPr/>
    </dgm:pt>
    <dgm:pt modelId="{9A362865-6D05-4AA3-911F-993100B1BBCA}" type="pres">
      <dgm:prSet presAssocID="{457FA6A7-CB2B-42A6-95E2-91947266AF80}" presName="LevelTwoTextNode" presStyleLbl="node2" presStyleIdx="0" presStyleCnt="5" custScaleX="196371">
        <dgm:presLayoutVars>
          <dgm:chPref val="3"/>
        </dgm:presLayoutVars>
      </dgm:prSet>
      <dgm:spPr>
        <a:prstGeom prst="roundRect">
          <a:avLst/>
        </a:prstGeom>
      </dgm:spPr>
    </dgm:pt>
    <dgm:pt modelId="{09726C52-7DBA-4A53-ADA8-4BEDB84C3C84}" type="pres">
      <dgm:prSet presAssocID="{457FA6A7-CB2B-42A6-95E2-91947266AF80}" presName="level3hierChild" presStyleCnt="0"/>
      <dgm:spPr/>
    </dgm:pt>
    <dgm:pt modelId="{3E4E6835-AD36-412D-9722-30E24B1AD5BA}" type="pres">
      <dgm:prSet presAssocID="{F7A18CE2-5EF7-49BB-A47C-54B822BDCEB5}" presName="conn2-1" presStyleLbl="parChTrans1D2" presStyleIdx="1" presStyleCnt="5"/>
      <dgm:spPr/>
    </dgm:pt>
    <dgm:pt modelId="{0AE7DE1F-C20D-4A51-A618-3F99E9A5109F}" type="pres">
      <dgm:prSet presAssocID="{F7A18CE2-5EF7-49BB-A47C-54B822BDCEB5}" presName="connTx" presStyleLbl="parChTrans1D2" presStyleIdx="1" presStyleCnt="5"/>
      <dgm:spPr/>
    </dgm:pt>
    <dgm:pt modelId="{C7018BA7-DDD6-4A2B-B8BB-F1A7D2640449}" type="pres">
      <dgm:prSet presAssocID="{738F36C7-0B31-4D76-8834-78381AB5AB21}" presName="root2" presStyleCnt="0"/>
      <dgm:spPr/>
    </dgm:pt>
    <dgm:pt modelId="{862E47EC-C8E7-4069-A605-FF787A41CC6B}" type="pres">
      <dgm:prSet presAssocID="{738F36C7-0B31-4D76-8834-78381AB5AB21}" presName="LevelTwoTextNode" presStyleLbl="node2" presStyleIdx="1" presStyleCnt="5" custScaleX="196371">
        <dgm:presLayoutVars>
          <dgm:chPref val="3"/>
        </dgm:presLayoutVars>
      </dgm:prSet>
      <dgm:spPr>
        <a:prstGeom prst="roundRect">
          <a:avLst/>
        </a:prstGeom>
      </dgm:spPr>
    </dgm:pt>
    <dgm:pt modelId="{7A16A9C1-897D-466C-8568-1C2C09E2D7B1}" type="pres">
      <dgm:prSet presAssocID="{738F36C7-0B31-4D76-8834-78381AB5AB21}" presName="level3hierChild" presStyleCnt="0"/>
      <dgm:spPr/>
    </dgm:pt>
    <dgm:pt modelId="{5CA76402-D145-46D9-813D-16B766E4057F}" type="pres">
      <dgm:prSet presAssocID="{373D07D1-A501-4660-B6DB-835B6D03B43A}" presName="conn2-1" presStyleLbl="parChTrans1D2" presStyleIdx="2" presStyleCnt="5"/>
      <dgm:spPr/>
    </dgm:pt>
    <dgm:pt modelId="{ED601210-5BB5-459E-90D6-4C36109F3E56}" type="pres">
      <dgm:prSet presAssocID="{373D07D1-A501-4660-B6DB-835B6D03B43A}" presName="connTx" presStyleLbl="parChTrans1D2" presStyleIdx="2" presStyleCnt="5"/>
      <dgm:spPr/>
    </dgm:pt>
    <dgm:pt modelId="{1130D29A-4328-438C-A0CD-A3EF6B969D44}" type="pres">
      <dgm:prSet presAssocID="{2E3FB559-1246-4FE1-B276-297613554329}" presName="root2" presStyleCnt="0"/>
      <dgm:spPr/>
    </dgm:pt>
    <dgm:pt modelId="{F91A9EAF-6A61-43A7-835D-7955FD716E77}" type="pres">
      <dgm:prSet presAssocID="{2E3FB559-1246-4FE1-B276-297613554329}" presName="LevelTwoTextNode" presStyleLbl="node2" presStyleIdx="2" presStyleCnt="5" custScaleX="196371">
        <dgm:presLayoutVars>
          <dgm:chPref val="3"/>
        </dgm:presLayoutVars>
      </dgm:prSet>
      <dgm:spPr>
        <a:prstGeom prst="roundRect">
          <a:avLst/>
        </a:prstGeom>
      </dgm:spPr>
    </dgm:pt>
    <dgm:pt modelId="{93CDB3B8-9781-43F6-8CF1-D817288037B9}" type="pres">
      <dgm:prSet presAssocID="{2E3FB559-1246-4FE1-B276-297613554329}" presName="level3hierChild" presStyleCnt="0"/>
      <dgm:spPr/>
    </dgm:pt>
    <dgm:pt modelId="{5DA6472A-BE06-45FB-8B44-21B87174A515}" type="pres">
      <dgm:prSet presAssocID="{E03AE634-2CF1-41F3-BF86-2FBA18F04293}" presName="conn2-1" presStyleLbl="parChTrans1D2" presStyleIdx="3" presStyleCnt="5"/>
      <dgm:spPr/>
    </dgm:pt>
    <dgm:pt modelId="{DFCE69AC-A97D-415B-AD16-95AB276B174B}" type="pres">
      <dgm:prSet presAssocID="{E03AE634-2CF1-41F3-BF86-2FBA18F04293}" presName="connTx" presStyleLbl="parChTrans1D2" presStyleIdx="3" presStyleCnt="5"/>
      <dgm:spPr/>
    </dgm:pt>
    <dgm:pt modelId="{2CEADB94-765B-4B25-B5CB-44B02F5AFD63}" type="pres">
      <dgm:prSet presAssocID="{C86D4357-E457-4B5B-9E32-25CBC0E7ADD2}" presName="root2" presStyleCnt="0"/>
      <dgm:spPr/>
    </dgm:pt>
    <dgm:pt modelId="{F5F147DD-BC9B-4BF8-B879-48AE0486A00B}" type="pres">
      <dgm:prSet presAssocID="{C86D4357-E457-4B5B-9E32-25CBC0E7ADD2}" presName="LevelTwoTextNode" presStyleLbl="node2" presStyleIdx="3" presStyleCnt="5" custScaleX="196371">
        <dgm:presLayoutVars>
          <dgm:chPref val="3"/>
        </dgm:presLayoutVars>
      </dgm:prSet>
      <dgm:spPr>
        <a:prstGeom prst="roundRect">
          <a:avLst/>
        </a:prstGeom>
      </dgm:spPr>
    </dgm:pt>
    <dgm:pt modelId="{A3712C9D-9372-462D-9542-5BFF493F650A}" type="pres">
      <dgm:prSet presAssocID="{C86D4357-E457-4B5B-9E32-25CBC0E7ADD2}" presName="level3hierChild" presStyleCnt="0"/>
      <dgm:spPr/>
    </dgm:pt>
    <dgm:pt modelId="{96227208-50A1-4E76-B576-B90A8ED79CCB}" type="pres">
      <dgm:prSet presAssocID="{E545B274-C196-415E-A142-C6D8E5D1155C}" presName="conn2-1" presStyleLbl="parChTrans1D2" presStyleIdx="4" presStyleCnt="5"/>
      <dgm:spPr/>
    </dgm:pt>
    <dgm:pt modelId="{E1233A3F-041D-4724-9034-91A5D46D75D0}" type="pres">
      <dgm:prSet presAssocID="{E545B274-C196-415E-A142-C6D8E5D1155C}" presName="connTx" presStyleLbl="parChTrans1D2" presStyleIdx="4" presStyleCnt="5"/>
      <dgm:spPr/>
    </dgm:pt>
    <dgm:pt modelId="{08E12044-5E49-4C92-8135-2A299A7FD116}" type="pres">
      <dgm:prSet presAssocID="{67C7D33D-9184-4332-BF02-671CEB53965E}" presName="root2" presStyleCnt="0"/>
      <dgm:spPr/>
    </dgm:pt>
    <dgm:pt modelId="{67FF36B9-C303-440B-BEC9-3DF25722D1AD}" type="pres">
      <dgm:prSet presAssocID="{67C7D33D-9184-4332-BF02-671CEB53965E}" presName="LevelTwoTextNode" presStyleLbl="node2" presStyleIdx="4" presStyleCnt="5" custScaleX="196371">
        <dgm:presLayoutVars>
          <dgm:chPref val="3"/>
        </dgm:presLayoutVars>
      </dgm:prSet>
      <dgm:spPr>
        <a:prstGeom prst="roundRect">
          <a:avLst/>
        </a:prstGeom>
      </dgm:spPr>
    </dgm:pt>
    <dgm:pt modelId="{F89F3B70-5D84-4031-8656-DA7F87212649}" type="pres">
      <dgm:prSet presAssocID="{67C7D33D-9184-4332-BF02-671CEB53965E}" presName="level3hierChild" presStyleCnt="0"/>
      <dgm:spPr/>
    </dgm:pt>
  </dgm:ptLst>
  <dgm:cxnLst>
    <dgm:cxn modelId="{9957D106-AE93-4FE2-A350-E6C99C2F912C}" type="presOf" srcId="{373D07D1-A501-4660-B6DB-835B6D03B43A}" destId="{ED601210-5BB5-459E-90D6-4C36109F3E56}" srcOrd="1" destOrd="0" presId="urn:microsoft.com/office/officeart/2008/layout/HorizontalMultiLevelHierarchy"/>
    <dgm:cxn modelId="{D35C2B09-026A-4B68-9F3C-668C468F41FB}" type="presOf" srcId="{F7A18CE2-5EF7-49BB-A47C-54B822BDCEB5}" destId="{3E4E6835-AD36-412D-9722-30E24B1AD5BA}" srcOrd="0" destOrd="0" presId="urn:microsoft.com/office/officeart/2008/layout/HorizontalMultiLevelHierarchy"/>
    <dgm:cxn modelId="{24C2810A-23F8-41C4-BA03-A9DF82C3E839}" type="presOf" srcId="{738F36C7-0B31-4D76-8834-78381AB5AB21}" destId="{862E47EC-C8E7-4069-A605-FF787A41CC6B}" srcOrd="0" destOrd="0" presId="urn:microsoft.com/office/officeart/2008/layout/HorizontalMultiLevelHierarchy"/>
    <dgm:cxn modelId="{FA040814-6E01-4BEA-8D64-240FF29FD5AD}" srcId="{1874E3BE-80DD-49C2-875A-7E4D607E26E2}" destId="{457FA6A7-CB2B-42A6-95E2-91947266AF80}" srcOrd="0" destOrd="0" parTransId="{7BB7BA3D-D40F-4970-B1E7-9296E2D43FC4}" sibTransId="{5D0D35E6-4B8C-4DAE-9A7E-45E120B17DD2}"/>
    <dgm:cxn modelId="{0B0D4B1C-E697-4CFB-9E2C-672A55532AD2}" srcId="{1874E3BE-80DD-49C2-875A-7E4D607E26E2}" destId="{738F36C7-0B31-4D76-8834-78381AB5AB21}" srcOrd="1" destOrd="0" parTransId="{F7A18CE2-5EF7-49BB-A47C-54B822BDCEB5}" sibTransId="{5E1AAF73-5ABE-4084-82F3-05A70DAD1C82}"/>
    <dgm:cxn modelId="{A2310422-911E-4025-8D16-A2F97D28C15E}" type="presOf" srcId="{373D07D1-A501-4660-B6DB-835B6D03B43A}" destId="{5CA76402-D145-46D9-813D-16B766E4057F}" srcOrd="0" destOrd="0" presId="urn:microsoft.com/office/officeart/2008/layout/HorizontalMultiLevelHierarchy"/>
    <dgm:cxn modelId="{C5B3EE37-5ED9-490F-835B-A45D7371F233}" type="presOf" srcId="{C86D4357-E457-4B5B-9E32-25CBC0E7ADD2}" destId="{F5F147DD-BC9B-4BF8-B879-48AE0486A00B}" srcOrd="0" destOrd="0" presId="urn:microsoft.com/office/officeart/2008/layout/HorizontalMultiLevelHierarchy"/>
    <dgm:cxn modelId="{A7C4323B-285C-4D01-BC2C-7FE996B1F2D1}" type="presOf" srcId="{1874E3BE-80DD-49C2-875A-7E4D607E26E2}" destId="{699520FD-0E40-41B5-AB6F-264E40E5542D}" srcOrd="0" destOrd="0" presId="urn:microsoft.com/office/officeart/2008/layout/HorizontalMultiLevelHierarchy"/>
    <dgm:cxn modelId="{E16EB95F-7BC2-4825-A2AB-DB9E944CB43B}" type="presOf" srcId="{67C7D33D-9184-4332-BF02-671CEB53965E}" destId="{67FF36B9-C303-440B-BEC9-3DF25722D1AD}" srcOrd="0" destOrd="0" presId="urn:microsoft.com/office/officeart/2008/layout/HorizontalMultiLevelHierarchy"/>
    <dgm:cxn modelId="{0AC0354B-6839-4D4B-B0E0-1AFBEB15929C}" type="presOf" srcId="{E03AE634-2CF1-41F3-BF86-2FBA18F04293}" destId="{DFCE69AC-A97D-415B-AD16-95AB276B174B}" srcOrd="1" destOrd="0" presId="urn:microsoft.com/office/officeart/2008/layout/HorizontalMultiLevelHierarchy"/>
    <dgm:cxn modelId="{2996FA52-FA8C-4183-AD5C-1686BDC986A7}" srcId="{4BE66934-4BF0-41DD-810F-1B4B6B95B868}" destId="{1874E3BE-80DD-49C2-875A-7E4D607E26E2}" srcOrd="0" destOrd="0" parTransId="{4895C41B-DD71-42E0-AD7A-55072C4B4FD4}" sibTransId="{DAB8FFAE-10D7-461F-92F7-649CE1E005F3}"/>
    <dgm:cxn modelId="{E55DC873-6371-4EFE-815E-0867862634B4}" type="presOf" srcId="{2E3FB559-1246-4FE1-B276-297613554329}" destId="{F91A9EAF-6A61-43A7-835D-7955FD716E77}" srcOrd="0" destOrd="0" presId="urn:microsoft.com/office/officeart/2008/layout/HorizontalMultiLevelHierarchy"/>
    <dgm:cxn modelId="{55A0BE58-A431-4F9F-83C4-B1F1CAA01062}" type="presOf" srcId="{4BE66934-4BF0-41DD-810F-1B4B6B95B868}" destId="{1EB2FC78-5772-46A0-B104-9F0EB09BF50B}" srcOrd="0" destOrd="0" presId="urn:microsoft.com/office/officeart/2008/layout/HorizontalMultiLevelHierarchy"/>
    <dgm:cxn modelId="{1463DB59-1D3C-4777-824A-FE42C3C6A215}" type="presOf" srcId="{F7A18CE2-5EF7-49BB-A47C-54B822BDCEB5}" destId="{0AE7DE1F-C20D-4A51-A618-3F99E9A5109F}" srcOrd="1" destOrd="0" presId="urn:microsoft.com/office/officeart/2008/layout/HorizontalMultiLevelHierarchy"/>
    <dgm:cxn modelId="{7E132188-55DA-48BF-AFEA-6D26FE2793A1}" srcId="{1874E3BE-80DD-49C2-875A-7E4D607E26E2}" destId="{67C7D33D-9184-4332-BF02-671CEB53965E}" srcOrd="4" destOrd="0" parTransId="{E545B274-C196-415E-A142-C6D8E5D1155C}" sibTransId="{DDD27633-B477-4FAD-BFF8-12A950505228}"/>
    <dgm:cxn modelId="{37E2CF89-1B7E-4243-845D-5E12F950A795}" type="presOf" srcId="{7BB7BA3D-D40F-4970-B1E7-9296E2D43FC4}" destId="{B123129A-2A38-438A-960F-0C5D39494FD5}" srcOrd="1" destOrd="0" presId="urn:microsoft.com/office/officeart/2008/layout/HorizontalMultiLevelHierarchy"/>
    <dgm:cxn modelId="{4D319C8C-4A6E-4703-ACDF-768A53F1C14F}" type="presOf" srcId="{E03AE634-2CF1-41F3-BF86-2FBA18F04293}" destId="{5DA6472A-BE06-45FB-8B44-21B87174A515}" srcOrd="0" destOrd="0" presId="urn:microsoft.com/office/officeart/2008/layout/HorizontalMultiLevelHierarchy"/>
    <dgm:cxn modelId="{84A4408F-9429-452C-BDE6-75D764027E6C}" type="presOf" srcId="{E545B274-C196-415E-A142-C6D8E5D1155C}" destId="{E1233A3F-041D-4724-9034-91A5D46D75D0}" srcOrd="1" destOrd="0" presId="urn:microsoft.com/office/officeart/2008/layout/HorizontalMultiLevelHierarchy"/>
    <dgm:cxn modelId="{65337CB2-DA61-4BA8-8A48-B33AA03B7256}" type="presOf" srcId="{7BB7BA3D-D40F-4970-B1E7-9296E2D43FC4}" destId="{4895AE1A-550E-49A5-9A4D-13DE8FE388B0}" srcOrd="0" destOrd="0" presId="urn:microsoft.com/office/officeart/2008/layout/HorizontalMultiLevelHierarchy"/>
    <dgm:cxn modelId="{23F87DC5-F289-4323-B1E1-3A2E47968C65}" srcId="{1874E3BE-80DD-49C2-875A-7E4D607E26E2}" destId="{C86D4357-E457-4B5B-9E32-25CBC0E7ADD2}" srcOrd="3" destOrd="0" parTransId="{E03AE634-2CF1-41F3-BF86-2FBA18F04293}" sibTransId="{25800AE6-CAE3-42A4-8C29-08A83F2C4281}"/>
    <dgm:cxn modelId="{602A99DB-2F4D-4ABD-A7BC-C86CEAF40565}" type="presOf" srcId="{457FA6A7-CB2B-42A6-95E2-91947266AF80}" destId="{9A362865-6D05-4AA3-911F-993100B1BBCA}" srcOrd="0" destOrd="0" presId="urn:microsoft.com/office/officeart/2008/layout/HorizontalMultiLevelHierarchy"/>
    <dgm:cxn modelId="{0A5690F8-1712-4330-8859-3FA204C9D46D}" type="presOf" srcId="{E545B274-C196-415E-A142-C6D8E5D1155C}" destId="{96227208-50A1-4E76-B576-B90A8ED79CCB}" srcOrd="0" destOrd="0" presId="urn:microsoft.com/office/officeart/2008/layout/HorizontalMultiLevelHierarchy"/>
    <dgm:cxn modelId="{EE1C98F9-7D0F-4999-A1B1-490109884438}" srcId="{1874E3BE-80DD-49C2-875A-7E4D607E26E2}" destId="{2E3FB559-1246-4FE1-B276-297613554329}" srcOrd="2" destOrd="0" parTransId="{373D07D1-A501-4660-B6DB-835B6D03B43A}" sibTransId="{A44D3924-EDEE-4BB1-A730-801CB01DA838}"/>
    <dgm:cxn modelId="{DF91A4F8-34A9-4E5C-9B33-79C20E229243}" type="presParOf" srcId="{1EB2FC78-5772-46A0-B104-9F0EB09BF50B}" destId="{53B5B5F4-5273-4116-BDCF-7D0CBB6C1160}" srcOrd="0" destOrd="0" presId="urn:microsoft.com/office/officeart/2008/layout/HorizontalMultiLevelHierarchy"/>
    <dgm:cxn modelId="{F48F0A76-0273-4F04-BBC4-D62635F28ABF}" type="presParOf" srcId="{53B5B5F4-5273-4116-BDCF-7D0CBB6C1160}" destId="{699520FD-0E40-41B5-AB6F-264E40E5542D}" srcOrd="0" destOrd="0" presId="urn:microsoft.com/office/officeart/2008/layout/HorizontalMultiLevelHierarchy"/>
    <dgm:cxn modelId="{5E63E4DC-9A7D-4833-BBB0-6EC0EB3F7B7C}" type="presParOf" srcId="{53B5B5F4-5273-4116-BDCF-7D0CBB6C1160}" destId="{4DA58824-F24F-457D-889D-58DE05C42A05}" srcOrd="1" destOrd="0" presId="urn:microsoft.com/office/officeart/2008/layout/HorizontalMultiLevelHierarchy"/>
    <dgm:cxn modelId="{0AEEB1F7-BF43-4D13-BEAE-77929643B90C}" type="presParOf" srcId="{4DA58824-F24F-457D-889D-58DE05C42A05}" destId="{4895AE1A-550E-49A5-9A4D-13DE8FE388B0}" srcOrd="0" destOrd="0" presId="urn:microsoft.com/office/officeart/2008/layout/HorizontalMultiLevelHierarchy"/>
    <dgm:cxn modelId="{43FD223C-78BA-4BBB-98DC-F5F6361E1C34}" type="presParOf" srcId="{4895AE1A-550E-49A5-9A4D-13DE8FE388B0}" destId="{B123129A-2A38-438A-960F-0C5D39494FD5}" srcOrd="0" destOrd="0" presId="urn:microsoft.com/office/officeart/2008/layout/HorizontalMultiLevelHierarchy"/>
    <dgm:cxn modelId="{7C7FFB7B-9EAF-48D7-A034-804AD353ADCB}" type="presParOf" srcId="{4DA58824-F24F-457D-889D-58DE05C42A05}" destId="{7EB3E64D-A9A2-4925-B93C-249E98A9AB1E}" srcOrd="1" destOrd="0" presId="urn:microsoft.com/office/officeart/2008/layout/HorizontalMultiLevelHierarchy"/>
    <dgm:cxn modelId="{0FE0CB76-11FB-49B9-95BA-4D6FABCF1ED6}" type="presParOf" srcId="{7EB3E64D-A9A2-4925-B93C-249E98A9AB1E}" destId="{9A362865-6D05-4AA3-911F-993100B1BBCA}" srcOrd="0" destOrd="0" presId="urn:microsoft.com/office/officeart/2008/layout/HorizontalMultiLevelHierarchy"/>
    <dgm:cxn modelId="{5ECD3737-550E-40D0-8C6C-EC71F38879B7}" type="presParOf" srcId="{7EB3E64D-A9A2-4925-B93C-249E98A9AB1E}" destId="{09726C52-7DBA-4A53-ADA8-4BEDB84C3C84}" srcOrd="1" destOrd="0" presId="urn:microsoft.com/office/officeart/2008/layout/HorizontalMultiLevelHierarchy"/>
    <dgm:cxn modelId="{328578F5-357A-4F8B-8B0E-3EED26C10DD7}" type="presParOf" srcId="{4DA58824-F24F-457D-889D-58DE05C42A05}" destId="{3E4E6835-AD36-412D-9722-30E24B1AD5BA}" srcOrd="2" destOrd="0" presId="urn:microsoft.com/office/officeart/2008/layout/HorizontalMultiLevelHierarchy"/>
    <dgm:cxn modelId="{10F3AE2D-0EA0-4D14-A998-46D9B2752F38}" type="presParOf" srcId="{3E4E6835-AD36-412D-9722-30E24B1AD5BA}" destId="{0AE7DE1F-C20D-4A51-A618-3F99E9A5109F}" srcOrd="0" destOrd="0" presId="urn:microsoft.com/office/officeart/2008/layout/HorizontalMultiLevelHierarchy"/>
    <dgm:cxn modelId="{FBB716DB-D081-4BFD-89C0-FD18DD51A112}" type="presParOf" srcId="{4DA58824-F24F-457D-889D-58DE05C42A05}" destId="{C7018BA7-DDD6-4A2B-B8BB-F1A7D2640449}" srcOrd="3" destOrd="0" presId="urn:microsoft.com/office/officeart/2008/layout/HorizontalMultiLevelHierarchy"/>
    <dgm:cxn modelId="{9C5461C9-C748-476E-87B1-01F88374CF16}" type="presParOf" srcId="{C7018BA7-DDD6-4A2B-B8BB-F1A7D2640449}" destId="{862E47EC-C8E7-4069-A605-FF787A41CC6B}" srcOrd="0" destOrd="0" presId="urn:microsoft.com/office/officeart/2008/layout/HorizontalMultiLevelHierarchy"/>
    <dgm:cxn modelId="{3572397E-3D2B-4FE7-9160-0FB5F70360E6}" type="presParOf" srcId="{C7018BA7-DDD6-4A2B-B8BB-F1A7D2640449}" destId="{7A16A9C1-897D-466C-8568-1C2C09E2D7B1}" srcOrd="1" destOrd="0" presId="urn:microsoft.com/office/officeart/2008/layout/HorizontalMultiLevelHierarchy"/>
    <dgm:cxn modelId="{637756E6-D005-40A2-A015-B7989A0D4687}" type="presParOf" srcId="{4DA58824-F24F-457D-889D-58DE05C42A05}" destId="{5CA76402-D145-46D9-813D-16B766E4057F}" srcOrd="4" destOrd="0" presId="urn:microsoft.com/office/officeart/2008/layout/HorizontalMultiLevelHierarchy"/>
    <dgm:cxn modelId="{C7465E32-EB1B-464D-B8CA-3BA6437965F9}" type="presParOf" srcId="{5CA76402-D145-46D9-813D-16B766E4057F}" destId="{ED601210-5BB5-459E-90D6-4C36109F3E56}" srcOrd="0" destOrd="0" presId="urn:microsoft.com/office/officeart/2008/layout/HorizontalMultiLevelHierarchy"/>
    <dgm:cxn modelId="{ABA798F6-B83E-4BAE-9797-82222D79FA64}" type="presParOf" srcId="{4DA58824-F24F-457D-889D-58DE05C42A05}" destId="{1130D29A-4328-438C-A0CD-A3EF6B969D44}" srcOrd="5" destOrd="0" presId="urn:microsoft.com/office/officeart/2008/layout/HorizontalMultiLevelHierarchy"/>
    <dgm:cxn modelId="{59A98D52-E556-42BC-BDB2-2ABEE8799EF9}" type="presParOf" srcId="{1130D29A-4328-438C-A0CD-A3EF6B969D44}" destId="{F91A9EAF-6A61-43A7-835D-7955FD716E77}" srcOrd="0" destOrd="0" presId="urn:microsoft.com/office/officeart/2008/layout/HorizontalMultiLevelHierarchy"/>
    <dgm:cxn modelId="{FD50D9BC-5E16-4636-91B6-80572E745AFE}" type="presParOf" srcId="{1130D29A-4328-438C-A0CD-A3EF6B969D44}" destId="{93CDB3B8-9781-43F6-8CF1-D817288037B9}" srcOrd="1" destOrd="0" presId="urn:microsoft.com/office/officeart/2008/layout/HorizontalMultiLevelHierarchy"/>
    <dgm:cxn modelId="{F43EEF61-CCBA-440D-BA2B-2E55B76A2EDC}" type="presParOf" srcId="{4DA58824-F24F-457D-889D-58DE05C42A05}" destId="{5DA6472A-BE06-45FB-8B44-21B87174A515}" srcOrd="6" destOrd="0" presId="urn:microsoft.com/office/officeart/2008/layout/HorizontalMultiLevelHierarchy"/>
    <dgm:cxn modelId="{0FE952EB-4468-484F-BDEE-590BD1DC586F}" type="presParOf" srcId="{5DA6472A-BE06-45FB-8B44-21B87174A515}" destId="{DFCE69AC-A97D-415B-AD16-95AB276B174B}" srcOrd="0" destOrd="0" presId="urn:microsoft.com/office/officeart/2008/layout/HorizontalMultiLevelHierarchy"/>
    <dgm:cxn modelId="{FAF2EB54-2869-43AF-A1CF-46BF6098B982}" type="presParOf" srcId="{4DA58824-F24F-457D-889D-58DE05C42A05}" destId="{2CEADB94-765B-4B25-B5CB-44B02F5AFD63}" srcOrd="7" destOrd="0" presId="urn:microsoft.com/office/officeart/2008/layout/HorizontalMultiLevelHierarchy"/>
    <dgm:cxn modelId="{111E4AEF-68E2-44A2-8FCB-C465914E03CA}" type="presParOf" srcId="{2CEADB94-765B-4B25-B5CB-44B02F5AFD63}" destId="{F5F147DD-BC9B-4BF8-B879-48AE0486A00B}" srcOrd="0" destOrd="0" presId="urn:microsoft.com/office/officeart/2008/layout/HorizontalMultiLevelHierarchy"/>
    <dgm:cxn modelId="{D25350EA-D6F9-421C-804D-A06259222203}" type="presParOf" srcId="{2CEADB94-765B-4B25-B5CB-44B02F5AFD63}" destId="{A3712C9D-9372-462D-9542-5BFF493F650A}" srcOrd="1" destOrd="0" presId="urn:microsoft.com/office/officeart/2008/layout/HorizontalMultiLevelHierarchy"/>
    <dgm:cxn modelId="{865F112E-E2F3-4BD5-9030-D79CFA452820}" type="presParOf" srcId="{4DA58824-F24F-457D-889D-58DE05C42A05}" destId="{96227208-50A1-4E76-B576-B90A8ED79CCB}" srcOrd="8" destOrd="0" presId="urn:microsoft.com/office/officeart/2008/layout/HorizontalMultiLevelHierarchy"/>
    <dgm:cxn modelId="{BE65D5D9-936C-41AE-BA0E-D484A0E66904}" type="presParOf" srcId="{96227208-50A1-4E76-B576-B90A8ED79CCB}" destId="{E1233A3F-041D-4724-9034-91A5D46D75D0}" srcOrd="0" destOrd="0" presId="urn:microsoft.com/office/officeart/2008/layout/HorizontalMultiLevelHierarchy"/>
    <dgm:cxn modelId="{C2AE2F33-8FDF-4FA8-A1A0-91BF900EB4DC}" type="presParOf" srcId="{4DA58824-F24F-457D-889D-58DE05C42A05}" destId="{08E12044-5E49-4C92-8135-2A299A7FD116}" srcOrd="9" destOrd="0" presId="urn:microsoft.com/office/officeart/2008/layout/HorizontalMultiLevelHierarchy"/>
    <dgm:cxn modelId="{0E8061D6-6801-44B8-9583-EE41B647FFDE}" type="presParOf" srcId="{08E12044-5E49-4C92-8135-2A299A7FD116}" destId="{67FF36B9-C303-440B-BEC9-3DF25722D1AD}" srcOrd="0" destOrd="0" presId="urn:microsoft.com/office/officeart/2008/layout/HorizontalMultiLevelHierarchy"/>
    <dgm:cxn modelId="{71BBF081-FD51-4EE3-917E-05F297EEC1C7}" type="presParOf" srcId="{08E12044-5E49-4C92-8135-2A299A7FD116}" destId="{F89F3B70-5D84-4031-8656-DA7F87212649}"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227208-50A1-4E76-B576-B90A8ED79CCB}">
      <dsp:nvSpPr>
        <dsp:cNvPr id="0" name=""/>
        <dsp:cNvSpPr/>
      </dsp:nvSpPr>
      <dsp:spPr>
        <a:xfrm>
          <a:off x="2972289" y="2780183"/>
          <a:ext cx="607173" cy="2313924"/>
        </a:xfrm>
        <a:custGeom>
          <a:avLst/>
          <a:gdLst/>
          <a:ahLst/>
          <a:cxnLst/>
          <a:rect l="0" t="0" r="0" b="0"/>
          <a:pathLst>
            <a:path>
              <a:moveTo>
                <a:pt x="0" y="0"/>
              </a:moveTo>
              <a:lnTo>
                <a:pt x="303586" y="0"/>
              </a:lnTo>
              <a:lnTo>
                <a:pt x="303586" y="2313924"/>
              </a:lnTo>
              <a:lnTo>
                <a:pt x="607173" y="2313924"/>
              </a:lnTo>
            </a:path>
          </a:pathLst>
        </a:custGeom>
        <a:noFill/>
        <a:ln w="381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Times New Roman" pitchFamily="18" charset="0"/>
            <a:cs typeface="Times New Roman" pitchFamily="18" charset="0"/>
          </a:endParaRPr>
        </a:p>
      </dsp:txBody>
      <dsp:txXfrm>
        <a:off x="3216069" y="3877339"/>
        <a:ext cx="119612" cy="119612"/>
      </dsp:txXfrm>
    </dsp:sp>
    <dsp:sp modelId="{5DA6472A-BE06-45FB-8B44-21B87174A515}">
      <dsp:nvSpPr>
        <dsp:cNvPr id="0" name=""/>
        <dsp:cNvSpPr/>
      </dsp:nvSpPr>
      <dsp:spPr>
        <a:xfrm>
          <a:off x="2972289" y="2780183"/>
          <a:ext cx="607173" cy="1156962"/>
        </a:xfrm>
        <a:custGeom>
          <a:avLst/>
          <a:gdLst/>
          <a:ahLst/>
          <a:cxnLst/>
          <a:rect l="0" t="0" r="0" b="0"/>
          <a:pathLst>
            <a:path>
              <a:moveTo>
                <a:pt x="0" y="0"/>
              </a:moveTo>
              <a:lnTo>
                <a:pt x="303586" y="0"/>
              </a:lnTo>
              <a:lnTo>
                <a:pt x="303586" y="1156962"/>
              </a:lnTo>
              <a:lnTo>
                <a:pt x="607173" y="1156962"/>
              </a:lnTo>
            </a:path>
          </a:pathLst>
        </a:custGeom>
        <a:noFill/>
        <a:ln w="381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New Roman" pitchFamily="18" charset="0"/>
            <a:cs typeface="Times New Roman" pitchFamily="18" charset="0"/>
          </a:endParaRPr>
        </a:p>
      </dsp:txBody>
      <dsp:txXfrm>
        <a:off x="3243211" y="3325999"/>
        <a:ext cx="65330" cy="65330"/>
      </dsp:txXfrm>
    </dsp:sp>
    <dsp:sp modelId="{5CA76402-D145-46D9-813D-16B766E4057F}">
      <dsp:nvSpPr>
        <dsp:cNvPr id="0" name=""/>
        <dsp:cNvSpPr/>
      </dsp:nvSpPr>
      <dsp:spPr>
        <a:xfrm>
          <a:off x="2972289" y="2734463"/>
          <a:ext cx="607173" cy="91440"/>
        </a:xfrm>
        <a:custGeom>
          <a:avLst/>
          <a:gdLst/>
          <a:ahLst/>
          <a:cxnLst/>
          <a:rect l="0" t="0" r="0" b="0"/>
          <a:pathLst>
            <a:path>
              <a:moveTo>
                <a:pt x="0" y="45720"/>
              </a:moveTo>
              <a:lnTo>
                <a:pt x="607173" y="45720"/>
              </a:lnTo>
            </a:path>
          </a:pathLst>
        </a:custGeom>
        <a:noFill/>
        <a:ln w="381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New Roman" pitchFamily="18" charset="0"/>
            <a:cs typeface="Times New Roman" pitchFamily="18" charset="0"/>
          </a:endParaRPr>
        </a:p>
      </dsp:txBody>
      <dsp:txXfrm>
        <a:off x="3260696" y="2765004"/>
        <a:ext cx="30358" cy="30358"/>
      </dsp:txXfrm>
    </dsp:sp>
    <dsp:sp modelId="{3E4E6835-AD36-412D-9722-30E24B1AD5BA}">
      <dsp:nvSpPr>
        <dsp:cNvPr id="0" name=""/>
        <dsp:cNvSpPr/>
      </dsp:nvSpPr>
      <dsp:spPr>
        <a:xfrm>
          <a:off x="2972289" y="1623221"/>
          <a:ext cx="607173" cy="1156962"/>
        </a:xfrm>
        <a:custGeom>
          <a:avLst/>
          <a:gdLst/>
          <a:ahLst/>
          <a:cxnLst/>
          <a:rect l="0" t="0" r="0" b="0"/>
          <a:pathLst>
            <a:path>
              <a:moveTo>
                <a:pt x="0" y="1156962"/>
              </a:moveTo>
              <a:lnTo>
                <a:pt x="303586" y="1156962"/>
              </a:lnTo>
              <a:lnTo>
                <a:pt x="303586" y="0"/>
              </a:lnTo>
              <a:lnTo>
                <a:pt x="607173" y="0"/>
              </a:lnTo>
            </a:path>
          </a:pathLst>
        </a:custGeom>
        <a:noFill/>
        <a:ln w="381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Times New Roman" pitchFamily="18" charset="0"/>
            <a:cs typeface="Times New Roman" pitchFamily="18" charset="0"/>
          </a:endParaRPr>
        </a:p>
      </dsp:txBody>
      <dsp:txXfrm>
        <a:off x="3243211" y="2169037"/>
        <a:ext cx="65330" cy="65330"/>
      </dsp:txXfrm>
    </dsp:sp>
    <dsp:sp modelId="{4895AE1A-550E-49A5-9A4D-13DE8FE388B0}">
      <dsp:nvSpPr>
        <dsp:cNvPr id="0" name=""/>
        <dsp:cNvSpPr/>
      </dsp:nvSpPr>
      <dsp:spPr>
        <a:xfrm>
          <a:off x="2972289" y="466259"/>
          <a:ext cx="607173" cy="2313924"/>
        </a:xfrm>
        <a:custGeom>
          <a:avLst/>
          <a:gdLst/>
          <a:ahLst/>
          <a:cxnLst/>
          <a:rect l="0" t="0" r="0" b="0"/>
          <a:pathLst>
            <a:path>
              <a:moveTo>
                <a:pt x="0" y="2313924"/>
              </a:moveTo>
              <a:lnTo>
                <a:pt x="303586" y="2313924"/>
              </a:lnTo>
              <a:lnTo>
                <a:pt x="303586" y="0"/>
              </a:lnTo>
              <a:lnTo>
                <a:pt x="607173" y="0"/>
              </a:lnTo>
            </a:path>
          </a:pathLst>
        </a:custGeom>
        <a:noFill/>
        <a:ln w="38100" cap="flat" cmpd="sng" algn="ctr">
          <a:solidFill>
            <a:schemeClr val="accent5"/>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Times New Roman" pitchFamily="18" charset="0"/>
            <a:cs typeface="Times New Roman" pitchFamily="18" charset="0"/>
          </a:endParaRPr>
        </a:p>
      </dsp:txBody>
      <dsp:txXfrm>
        <a:off x="3216069" y="1563414"/>
        <a:ext cx="119612" cy="119612"/>
      </dsp:txXfrm>
    </dsp:sp>
    <dsp:sp modelId="{699520FD-0E40-41B5-AB6F-264E40E5542D}">
      <dsp:nvSpPr>
        <dsp:cNvPr id="0" name=""/>
        <dsp:cNvSpPr/>
      </dsp:nvSpPr>
      <dsp:spPr>
        <a:xfrm rot="16200000">
          <a:off x="-271956" y="1971647"/>
          <a:ext cx="4871419" cy="1617072"/>
        </a:xfrm>
        <a:prstGeom prst="roundRect">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err="1">
              <a:latin typeface="Times New Roman" panose="02020603050405020304" pitchFamily="18" charset="0"/>
              <a:cs typeface="Times New Roman" panose="02020603050405020304" pitchFamily="18" charset="0"/>
            </a:rPr>
            <a:t>Mô</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hình</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xe</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hai</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bánh</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tự</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cân</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bằng</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có</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thể</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ứng</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dụng</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nhiều</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trong</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một</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số</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lĩnh</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vực</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như</a:t>
          </a:r>
          <a:r>
            <a:rPr lang="en-US" sz="2600" kern="1200" dirty="0">
              <a:latin typeface="Times New Roman" panose="02020603050405020304" pitchFamily="18" charset="0"/>
              <a:cs typeface="Times New Roman" panose="02020603050405020304" pitchFamily="18" charset="0"/>
            </a:rPr>
            <a:t>:</a:t>
          </a:r>
        </a:p>
      </dsp:txBody>
      <dsp:txXfrm>
        <a:off x="-193017" y="2050586"/>
        <a:ext cx="4713541" cy="1459194"/>
      </dsp:txXfrm>
    </dsp:sp>
    <dsp:sp modelId="{9A362865-6D05-4AA3-911F-993100B1BBCA}">
      <dsp:nvSpPr>
        <dsp:cNvPr id="0" name=""/>
        <dsp:cNvSpPr/>
      </dsp:nvSpPr>
      <dsp:spPr>
        <a:xfrm>
          <a:off x="3579463" y="3474"/>
          <a:ext cx="5961565" cy="9255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err="1">
              <a:latin typeface="Times New Roman" pitchFamily="18" charset="0"/>
              <a:cs typeface="Times New Roman" pitchFamily="18" charset="0"/>
            </a:rPr>
            <a:t>Kết</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hợp</a:t>
          </a:r>
          <a:r>
            <a:rPr lang="en-US" sz="2600" kern="1200" dirty="0">
              <a:latin typeface="Times New Roman" pitchFamily="18" charset="0"/>
              <a:cs typeface="Times New Roman" pitchFamily="18" charset="0"/>
            </a:rPr>
            <a:t> camera </a:t>
          </a:r>
          <a:r>
            <a:rPr lang="en-US" sz="2600" kern="1200" dirty="0" err="1">
              <a:latin typeface="Times New Roman" pitchFamily="18" charset="0"/>
              <a:cs typeface="Times New Roman" pitchFamily="18" charset="0"/>
            </a:rPr>
            <a:t>để</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điều</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khiển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và</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quan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sát</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trực</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tiếp</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trên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điện</a:t>
          </a:r>
          <a:r>
            <a:rPr lang="en-US" sz="2600" kern="1200" dirty="0">
              <a:latin typeface="Times New Roman" pitchFamily="18" charset="0"/>
              <a:cs typeface="Times New Roman" pitchFamily="18" charset="0"/>
            </a:rPr>
            <a:t> </a:t>
          </a:r>
          <a:r>
            <a:rPr lang="en-US" sz="2600" kern="1200" dirty="0" err="1">
              <a:latin typeface="Times New Roman" pitchFamily="18" charset="0"/>
              <a:cs typeface="Times New Roman" pitchFamily="18" charset="0"/>
            </a:rPr>
            <a:t>thoại</a:t>
          </a:r>
          <a:endParaRPr lang="en-US" sz="2600" kern="1200" dirty="0">
            <a:latin typeface="Times New Roman" pitchFamily="18" charset="0"/>
            <a:cs typeface="Times New Roman" pitchFamily="18" charset="0"/>
          </a:endParaRPr>
        </a:p>
      </dsp:txBody>
      <dsp:txXfrm>
        <a:off x="3624646" y="48657"/>
        <a:ext cx="5871199" cy="835203"/>
      </dsp:txXfrm>
    </dsp:sp>
    <dsp:sp modelId="{862E47EC-C8E7-4069-A605-FF787A41CC6B}">
      <dsp:nvSpPr>
        <dsp:cNvPr id="0" name=""/>
        <dsp:cNvSpPr/>
      </dsp:nvSpPr>
      <dsp:spPr>
        <a:xfrm>
          <a:off x="3579463" y="1160436"/>
          <a:ext cx="5961565" cy="925569"/>
        </a:xfrm>
        <a:prstGeom prst="roundRect">
          <a:avLst/>
        </a:prstGeom>
        <a:solidFill>
          <a:schemeClr val="bg1"/>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Trong</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việc</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sử</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lí</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cân</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bằng</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Xe</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hai</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bánh</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tự</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cân</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bằng</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và</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máy</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bay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tự</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cân</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bằng</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a:t>
          </a:r>
        </a:p>
      </dsp:txBody>
      <dsp:txXfrm>
        <a:off x="3624646" y="1205619"/>
        <a:ext cx="5871199" cy="835203"/>
      </dsp:txXfrm>
    </dsp:sp>
    <dsp:sp modelId="{F91A9EAF-6A61-43A7-835D-7955FD716E77}">
      <dsp:nvSpPr>
        <dsp:cNvPr id="0" name=""/>
        <dsp:cNvSpPr/>
      </dsp:nvSpPr>
      <dsp:spPr>
        <a:xfrm>
          <a:off x="3579463" y="2317398"/>
          <a:ext cx="5961565" cy="925569"/>
        </a:xfrm>
        <a:prstGeom prst="roundRect">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err="1">
              <a:latin typeface="Times New Roman" panose="02020603050405020304" pitchFamily="18" charset="0"/>
              <a:cs typeface="Times New Roman" panose="02020603050405020304" pitchFamily="18" charset="0"/>
            </a:rPr>
            <a:t>Kết</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hợp</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cảm</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biến</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siêu</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âm</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để</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xe</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có</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thể</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tự</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vẫn</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hành</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tránh</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vật</a:t>
          </a:r>
          <a:r>
            <a:rPr lang="en-US" sz="2600" kern="1200" dirty="0">
              <a:latin typeface="Times New Roman" panose="02020603050405020304" pitchFamily="18" charset="0"/>
              <a:cs typeface="Times New Roman" panose="02020603050405020304" pitchFamily="18" charset="0"/>
            </a:rPr>
            <a:t> </a:t>
          </a:r>
          <a:r>
            <a:rPr lang="en-US" sz="2600" kern="1200" dirty="0" err="1">
              <a:latin typeface="Times New Roman" panose="02020603050405020304" pitchFamily="18" charset="0"/>
              <a:cs typeface="Times New Roman" panose="02020603050405020304" pitchFamily="18" charset="0"/>
            </a:rPr>
            <a:t>cản</a:t>
          </a:r>
          <a:endParaRPr lang="en-US" sz="2600" kern="1200" dirty="0">
            <a:latin typeface="Times New Roman" panose="02020603050405020304" pitchFamily="18" charset="0"/>
            <a:cs typeface="Times New Roman" panose="02020603050405020304" pitchFamily="18" charset="0"/>
          </a:endParaRPr>
        </a:p>
      </dsp:txBody>
      <dsp:txXfrm>
        <a:off x="3624646" y="2362581"/>
        <a:ext cx="5871199" cy="835203"/>
      </dsp:txXfrm>
    </dsp:sp>
    <dsp:sp modelId="{F5F147DD-BC9B-4BF8-B879-48AE0486A00B}">
      <dsp:nvSpPr>
        <dsp:cNvPr id="0" name=""/>
        <dsp:cNvSpPr/>
      </dsp:nvSpPr>
      <dsp:spPr>
        <a:xfrm>
          <a:off x="3579463" y="3474360"/>
          <a:ext cx="5961565" cy="925569"/>
        </a:xfrm>
        <a:prstGeom prst="roundRect">
          <a:avLst/>
        </a:prstGeom>
        <a:solidFill>
          <a:schemeClr val="bg1"/>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Áp</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dụng</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trong</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việc</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thiết</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kế</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xe</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tự</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hành</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thực</a:t>
          </a:r>
          <a:r>
            <a:rPr lang="en-US" sz="2600" kern="1200" dirty="0">
              <a:solidFill>
                <a:schemeClr val="accent1">
                  <a:lumMod val="75000"/>
                </a:schemeClr>
              </a:solidFill>
              <a:latin typeface="Times New Roman" panose="02020603050405020304" pitchFamily="18" charset="0"/>
              <a:cs typeface="Times New Roman" panose="02020603050405020304" pitchFamily="18" charset="0"/>
            </a:rPr>
            <a:t> </a:t>
          </a:r>
          <a:r>
            <a:rPr lang="en-US" sz="2600" kern="1200" dirty="0" err="1">
              <a:solidFill>
                <a:schemeClr val="accent1">
                  <a:lumMod val="75000"/>
                </a:schemeClr>
              </a:solidFill>
              <a:latin typeface="Times New Roman" panose="02020603050405020304" pitchFamily="18" charset="0"/>
              <a:cs typeface="Times New Roman" panose="02020603050405020304" pitchFamily="18" charset="0"/>
            </a:rPr>
            <a:t>tế</a:t>
          </a:r>
          <a:endParaRPr lang="en-US" sz="2600" kern="1200" dirty="0">
            <a:solidFill>
              <a:schemeClr val="accent1">
                <a:lumMod val="75000"/>
              </a:schemeClr>
            </a:solidFill>
            <a:latin typeface="Times New Roman" panose="02020603050405020304" pitchFamily="18" charset="0"/>
            <a:cs typeface="Times New Roman" panose="02020603050405020304" pitchFamily="18" charset="0"/>
          </a:endParaRPr>
        </a:p>
      </dsp:txBody>
      <dsp:txXfrm>
        <a:off x="3624646" y="3519543"/>
        <a:ext cx="5871199" cy="835203"/>
      </dsp:txXfrm>
    </dsp:sp>
    <dsp:sp modelId="{67FF36B9-C303-440B-BEC9-3DF25722D1AD}">
      <dsp:nvSpPr>
        <dsp:cNvPr id="0" name=""/>
        <dsp:cNvSpPr/>
      </dsp:nvSpPr>
      <dsp:spPr>
        <a:xfrm>
          <a:off x="3579463" y="4631322"/>
          <a:ext cx="5961565" cy="9255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err="1">
              <a:latin typeface="Times New Roman" panose="02020603050405020304" pitchFamily="18" charset="0"/>
              <a:cs typeface="Times New Roman" panose="02020603050405020304" pitchFamily="18" charset="0"/>
            </a:rPr>
            <a:t>Áp</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dụng</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trong</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phương</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tiện</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tham</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gia</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giao</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thông</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vận</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chuyển</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hàng</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hóa</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lưu</a:t>
          </a:r>
          <a:r>
            <a:rPr lang="en-US" sz="2300" kern="1200" dirty="0">
              <a:latin typeface="Times New Roman" panose="02020603050405020304" pitchFamily="18" charset="0"/>
              <a:cs typeface="Times New Roman" panose="02020603050405020304" pitchFamily="18" charset="0"/>
            </a:rPr>
            <a:t> </a:t>
          </a:r>
          <a:r>
            <a:rPr lang="en-US" sz="2300" kern="1200" dirty="0" err="1">
              <a:latin typeface="Times New Roman" panose="02020603050405020304" pitchFamily="18" charset="0"/>
              <a:cs typeface="Times New Roman" panose="02020603050405020304" pitchFamily="18" charset="0"/>
            </a:rPr>
            <a:t>hành</a:t>
          </a:r>
          <a:r>
            <a:rPr lang="en-US" sz="2300" kern="1200" dirty="0">
              <a:latin typeface="Times New Roman" panose="02020603050405020304" pitchFamily="18" charset="0"/>
              <a:cs typeface="Times New Roman" panose="02020603050405020304" pitchFamily="18" charset="0"/>
            </a:rPr>
            <a:t> di </a:t>
          </a:r>
          <a:r>
            <a:rPr lang="en-US" sz="2300" kern="1200" dirty="0" err="1">
              <a:latin typeface="Times New Roman" panose="02020603050405020304" pitchFamily="18" charset="0"/>
              <a:cs typeface="Times New Roman" panose="02020603050405020304" pitchFamily="18" charset="0"/>
            </a:rPr>
            <a:t>chuyển</a:t>
          </a:r>
          <a:endParaRPr lang="en-US" sz="2300" kern="1200" dirty="0">
            <a:effectLst/>
            <a:latin typeface="Times New Roman" panose="02020603050405020304" pitchFamily="18" charset="0"/>
            <a:ea typeface="Calibri" panose="020F0502020204030204" pitchFamily="34" charset="0"/>
            <a:cs typeface="Times New Roman" panose="02020603050405020304" pitchFamily="18" charset="0"/>
          </a:endParaRPr>
        </a:p>
      </dsp:txBody>
      <dsp:txXfrm>
        <a:off x="3624646" y="4676505"/>
        <a:ext cx="5871199" cy="83520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06BAE1-9D62-4BE2-92F5-13516D7B16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C3F7C2-615E-4315-8EAC-FA55AC9897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69F105-A747-4149-8D18-634112D74862}" type="datetimeFigureOut">
              <a:rPr lang="en-US" smtClean="0"/>
              <a:t>10/7/2024</a:t>
            </a:fld>
            <a:endParaRPr lang="en-US"/>
          </a:p>
        </p:txBody>
      </p:sp>
      <p:sp>
        <p:nvSpPr>
          <p:cNvPr id="4" name="Footer Placeholder 3">
            <a:extLst>
              <a:ext uri="{FF2B5EF4-FFF2-40B4-BE49-F238E27FC236}">
                <a16:creationId xmlns:a16="http://schemas.microsoft.com/office/drawing/2014/main" id="{34143403-C63A-4BA5-B6D3-425E92F024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A4DABD-501E-4B8E-B807-AC2FA85FB5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8A0813-E8DC-4927-8006-DB2DC4539EE0}" type="slidenum">
              <a:rPr lang="en-US" smtClean="0"/>
              <a:t>‹#›</a:t>
            </a:fld>
            <a:endParaRPr lang="en-US"/>
          </a:p>
        </p:txBody>
      </p:sp>
    </p:spTree>
    <p:extLst>
      <p:ext uri="{BB962C8B-B14F-4D97-AF65-F5344CB8AC3E}">
        <p14:creationId xmlns:p14="http://schemas.microsoft.com/office/powerpoint/2010/main" val="40261664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3383280" rIns="0" anchor="ctr"/>
          <a:lstStyle>
            <a:lvl1pPr marL="0" indent="0" algn="ctr">
              <a:buFontTx/>
              <a:buNone/>
              <a:defRPr sz="2000">
                <a:solidFill>
                  <a:schemeClr val="tx1">
                    <a:lumMod val="75000"/>
                    <a:lumOff val="25000"/>
                  </a:schemeClr>
                </a:solidFill>
              </a:defRPr>
            </a:lvl1pPr>
          </a:lstStyle>
          <a:p>
            <a:r>
              <a:rPr lang="en-US" altLang="ko-KR" dirty="0"/>
              <a:t>Place Your Picture Here And Sand to Back</a:t>
            </a:r>
            <a:endParaRPr lang="ko-KR" altLang="en-US" dirty="0"/>
          </a:p>
        </p:txBody>
      </p:sp>
    </p:spTree>
    <p:extLst>
      <p:ext uri="{BB962C8B-B14F-4D97-AF65-F5344CB8AC3E}">
        <p14:creationId xmlns:p14="http://schemas.microsoft.com/office/powerpoint/2010/main" val="706308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A4D14B1E-79D5-4F7D-AEB4-4F537918FBAB}"/>
              </a:ext>
            </a:extLst>
          </p:cNvPr>
          <p:cNvSpPr/>
          <p:nvPr userDrawn="1"/>
        </p:nvSpPr>
        <p:spPr>
          <a:xfrm rot="5400000">
            <a:off x="795337" y="-795340"/>
            <a:ext cx="6257926" cy="784860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640914" y="600074"/>
            <a:ext cx="4052172" cy="5657852"/>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145CBDFE-5F17-4329-876B-8EC9C2A40CEA}"/>
              </a:ext>
            </a:extLst>
          </p:cNvPr>
          <p:cNvSpPr>
            <a:spLocks noGrp="1"/>
          </p:cNvSpPr>
          <p:nvPr>
            <p:ph type="pic" sz="quarter" idx="11" hasCustomPrompt="1"/>
          </p:nvPr>
        </p:nvSpPr>
        <p:spPr>
          <a:xfrm>
            <a:off x="5175044" y="222886"/>
            <a:ext cx="2286000" cy="3017520"/>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06B5A04-F323-4B06-B374-0EFFB99917B5}"/>
              </a:ext>
            </a:extLst>
          </p:cNvPr>
          <p:cNvSpPr>
            <a:spLocks noGrp="1"/>
          </p:cNvSpPr>
          <p:nvPr>
            <p:ph type="pic" sz="quarter" idx="12" hasCustomPrompt="1"/>
          </p:nvPr>
        </p:nvSpPr>
        <p:spPr>
          <a:xfrm>
            <a:off x="5175044" y="3624742"/>
            <a:ext cx="2286000" cy="3017520"/>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009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11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5" name="액자 12">
            <a:extLst>
              <a:ext uri="{FF2B5EF4-FFF2-40B4-BE49-F238E27FC236}">
                <a16:creationId xmlns:a16="http://schemas.microsoft.com/office/drawing/2014/main" id="{95EDCEF7-DD83-4CD4-BE92-A97D74011033}"/>
              </a:ext>
            </a:extLst>
          </p:cNvPr>
          <p:cNvSpPr/>
          <p:nvPr userDrawn="1"/>
        </p:nvSpPr>
        <p:spPr>
          <a:xfrm>
            <a:off x="547181" y="1761846"/>
            <a:ext cx="11097638" cy="3334311"/>
          </a:xfrm>
          <a:prstGeom prst="frame">
            <a:avLst>
              <a:gd name="adj1" fmla="val 2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910352" y="569068"/>
            <a:ext cx="3661647" cy="571986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581673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358CF5-5043-4D3B-92BD-59549782EBBE}"/>
              </a:ext>
            </a:extLst>
          </p:cNvPr>
          <p:cNvSpPr/>
          <p:nvPr userDrawn="1"/>
        </p:nvSpPr>
        <p:spPr>
          <a:xfrm>
            <a:off x="7515225" y="0"/>
            <a:ext cx="46767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aphic 14">
            <a:extLst>
              <a:ext uri="{FF2B5EF4-FFF2-40B4-BE49-F238E27FC236}">
                <a16:creationId xmlns:a16="http://schemas.microsoft.com/office/drawing/2014/main" id="{B59EE49C-3795-40A6-B206-565A372E5530}"/>
              </a:ext>
            </a:extLst>
          </p:cNvPr>
          <p:cNvGrpSpPr/>
          <p:nvPr userDrawn="1"/>
        </p:nvGrpSpPr>
        <p:grpSpPr>
          <a:xfrm>
            <a:off x="5720146" y="1420664"/>
            <a:ext cx="5589803" cy="4396475"/>
            <a:chOff x="2444748" y="555045"/>
            <a:chExt cx="7282048" cy="5727454"/>
          </a:xfrm>
        </p:grpSpPr>
        <p:sp>
          <p:nvSpPr>
            <p:cNvPr id="6" name="Freeform: Shape 5">
              <a:extLst>
                <a:ext uri="{FF2B5EF4-FFF2-40B4-BE49-F238E27FC236}">
                  <a16:creationId xmlns:a16="http://schemas.microsoft.com/office/drawing/2014/main" id="{716E008B-9F44-493C-B58F-ABFC0E7190A5}"/>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solidFill>
              <a:schemeClr val="bg1">
                <a:lumMod val="65000"/>
              </a:schemeClr>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C1A2B49-6603-4C93-BCDA-8893B608D8C1}"/>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chemeClr val="bg1">
                <a:lumMod val="75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8C70C51E-C968-4707-899F-DE217D80997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chemeClr val="bg1">
                <a:lumMod val="6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6BA87E5-BDD3-47B0-8C9F-EDFB6B81112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C9C68AE-3F02-48D5-A299-9B7311EC8D90}"/>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bg1">
                <a:lumMod val="50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CBE3651-AB4C-4F00-BF52-0A24EF2A62AD}"/>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8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3E653C6-4F74-473F-9309-2D2D43F090C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9CA35F9-CDD6-4937-8C98-04018E459C3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5856077" y="1628103"/>
            <a:ext cx="5317941" cy="301288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4" name="Text Placeholder 9">
            <a:extLst>
              <a:ext uri="{FF2B5EF4-FFF2-40B4-BE49-F238E27FC236}">
                <a16:creationId xmlns:a16="http://schemas.microsoft.com/office/drawing/2014/main" id="{5CCE937E-8E2A-4179-91E4-730975E59298}"/>
              </a:ext>
            </a:extLst>
          </p:cNvPr>
          <p:cNvSpPr>
            <a:spLocks noGrp="1"/>
          </p:cNvSpPr>
          <p:nvPr>
            <p:ph type="body" sz="quarter" idx="11" hasCustomPrompt="1"/>
          </p:nvPr>
        </p:nvSpPr>
        <p:spPr>
          <a:xfrm>
            <a:off x="771525" y="339509"/>
            <a:ext cx="6543675" cy="724247"/>
          </a:xfrm>
          <a:prstGeom prst="rect">
            <a:avLst/>
          </a:prstGeom>
        </p:spPr>
        <p:txBody>
          <a:bodyPr tIns="91440" anchor="ctr"/>
          <a:lstStyle>
            <a:lvl1pPr marL="0" indent="0" algn="l">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01165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1_Images &amp; Contents Layout">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C0AD03F6-15F2-4D54-8634-F2FD4B876D5D}"/>
              </a:ext>
            </a:extLst>
          </p:cNvPr>
          <p:cNvSpPr/>
          <p:nvPr userDrawn="1"/>
        </p:nvSpPr>
        <p:spPr>
          <a:xfrm>
            <a:off x="8582684" y="1894646"/>
            <a:ext cx="3609315" cy="30687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그림 개체 틀 25">
            <a:extLst>
              <a:ext uri="{FF2B5EF4-FFF2-40B4-BE49-F238E27FC236}">
                <a16:creationId xmlns:a16="http://schemas.microsoft.com/office/drawing/2014/main" id="{FD1AC33C-0748-4865-932F-6D8BA4643ACA}"/>
              </a:ext>
            </a:extLst>
          </p:cNvPr>
          <p:cNvSpPr>
            <a:spLocks noGrp="1"/>
          </p:cNvSpPr>
          <p:nvPr>
            <p:ph type="pic" sz="quarter" idx="11" hasCustomPrompt="1"/>
          </p:nvPr>
        </p:nvSpPr>
        <p:spPr>
          <a:xfrm>
            <a:off x="4697013" y="52057"/>
            <a:ext cx="6847888" cy="6753884"/>
          </a:xfrm>
          <a:custGeom>
            <a:avLst/>
            <a:gdLst>
              <a:gd name="connsiteX0" fmla="*/ 3704348 w 6847888"/>
              <a:gd name="connsiteY0" fmla="*/ 5 h 6753884"/>
              <a:gd name="connsiteX1" fmla="*/ 4005720 w 6847888"/>
              <a:gd name="connsiteY1" fmla="*/ 361947 h 6753884"/>
              <a:gd name="connsiteX2" fmla="*/ 3756101 w 6847888"/>
              <a:gd name="connsiteY2" fmla="*/ 1075954 h 6753884"/>
              <a:gd name="connsiteX3" fmla="*/ 3808606 w 6847888"/>
              <a:gd name="connsiteY3" fmla="*/ 1408969 h 6753884"/>
              <a:gd name="connsiteX4" fmla="*/ 4102330 w 6847888"/>
              <a:gd name="connsiteY4" fmla="*/ 1405443 h 6753884"/>
              <a:gd name="connsiteX5" fmla="*/ 4189935 w 6847888"/>
              <a:gd name="connsiteY5" fmla="*/ 955591 h 6753884"/>
              <a:gd name="connsiteX6" fmla="*/ 4386903 w 6847888"/>
              <a:gd name="connsiteY6" fmla="*/ 729816 h 6753884"/>
              <a:gd name="connsiteX7" fmla="*/ 4462508 w 6847888"/>
              <a:gd name="connsiteY7" fmla="*/ 1003700 h 6753884"/>
              <a:gd name="connsiteX8" fmla="*/ 4290141 w 6847888"/>
              <a:gd name="connsiteY8" fmla="*/ 1451300 h 6753884"/>
              <a:gd name="connsiteX9" fmla="*/ 4479906 w 6847888"/>
              <a:gd name="connsiteY9" fmla="*/ 1558119 h 6753884"/>
              <a:gd name="connsiteX10" fmla="*/ 4652418 w 6847888"/>
              <a:gd name="connsiteY10" fmla="*/ 1291849 h 6753884"/>
              <a:gd name="connsiteX11" fmla="*/ 4765676 w 6847888"/>
              <a:gd name="connsiteY11" fmla="*/ 714012 h 6753884"/>
              <a:gd name="connsiteX12" fmla="*/ 4799428 w 6847888"/>
              <a:gd name="connsiteY12" fmla="*/ 394967 h 6753884"/>
              <a:gd name="connsiteX13" fmla="*/ 5004194 w 6847888"/>
              <a:gd name="connsiteY13" fmla="*/ 127002 h 6753884"/>
              <a:gd name="connsiteX14" fmla="*/ 5239118 w 6847888"/>
              <a:gd name="connsiteY14" fmla="*/ 192050 h 6753884"/>
              <a:gd name="connsiteX15" fmla="*/ 5208812 w 6847888"/>
              <a:gd name="connsiteY15" fmla="*/ 577136 h 6753884"/>
              <a:gd name="connsiteX16" fmla="*/ 4785928 w 6847888"/>
              <a:gd name="connsiteY16" fmla="*/ 1648852 h 6753884"/>
              <a:gd name="connsiteX17" fmla="*/ 5084152 w 6847888"/>
              <a:gd name="connsiteY17" fmla="*/ 1573924 h 6753884"/>
              <a:gd name="connsiteX18" fmla="*/ 5454388 w 6847888"/>
              <a:gd name="connsiteY18" fmla="*/ 1220876 h 6753884"/>
              <a:gd name="connsiteX19" fmla="*/ 5820412 w 6847888"/>
              <a:gd name="connsiteY19" fmla="*/ 791621 h 6753884"/>
              <a:gd name="connsiteX20" fmla="*/ 6488554 w 6847888"/>
              <a:gd name="connsiteY20" fmla="*/ 699901 h 6753884"/>
              <a:gd name="connsiteX21" fmla="*/ 6192287 w 6847888"/>
              <a:gd name="connsiteY21" fmla="*/ 1353942 h 6753884"/>
              <a:gd name="connsiteX22" fmla="*/ 5480803 w 6847888"/>
              <a:gd name="connsiteY22" fmla="*/ 1591998 h 6753884"/>
              <a:gd name="connsiteX23" fmla="*/ 4996546 w 6847888"/>
              <a:gd name="connsiteY23" fmla="*/ 2136796 h 6753884"/>
              <a:gd name="connsiteX24" fmla="*/ 5316970 w 6847888"/>
              <a:gd name="connsiteY24" fmla="*/ 2261685 h 6753884"/>
              <a:gd name="connsiteX25" fmla="*/ 5832552 w 6847888"/>
              <a:gd name="connsiteY25" fmla="*/ 2059893 h 6753884"/>
              <a:gd name="connsiteX26" fmla="*/ 6198284 w 6847888"/>
              <a:gd name="connsiteY26" fmla="*/ 1721240 h 6753884"/>
              <a:gd name="connsiteX27" fmla="*/ 6511057 w 6847888"/>
              <a:gd name="connsiteY27" fmla="*/ 1787139 h 6753884"/>
              <a:gd name="connsiteX28" fmla="*/ 6338392 w 6847888"/>
              <a:gd name="connsiteY28" fmla="*/ 2109428 h 6753884"/>
              <a:gd name="connsiteX29" fmla="*/ 5894660 w 6847888"/>
              <a:gd name="connsiteY29" fmla="*/ 2187178 h 6753884"/>
              <a:gd name="connsiteX30" fmla="*/ 5350720 w 6847888"/>
              <a:gd name="connsiteY30" fmla="*/ 2509611 h 6753884"/>
              <a:gd name="connsiteX31" fmla="*/ 5337966 w 6847888"/>
              <a:gd name="connsiteY31" fmla="*/ 2841924 h 6753884"/>
              <a:gd name="connsiteX32" fmla="*/ 5722747 w 6847888"/>
              <a:gd name="connsiteY32" fmla="*/ 2939991 h 6753884"/>
              <a:gd name="connsiteX33" fmla="*/ 6365545 w 6847888"/>
              <a:gd name="connsiteY33" fmla="*/ 2659891 h 6753884"/>
              <a:gd name="connsiteX34" fmla="*/ 6772825 w 6847888"/>
              <a:gd name="connsiteY34" fmla="*/ 2757962 h 6753884"/>
              <a:gd name="connsiteX35" fmla="*/ 6450302 w 6847888"/>
              <a:gd name="connsiteY35" fmla="*/ 3041588 h 6753884"/>
              <a:gd name="connsiteX36" fmla="*/ 5794002 w 6847888"/>
              <a:gd name="connsiteY36" fmla="*/ 3061344 h 6753884"/>
              <a:gd name="connsiteX37" fmla="*/ 5566884 w 6847888"/>
              <a:gd name="connsiteY37" fmla="*/ 3295578 h 6753884"/>
              <a:gd name="connsiteX38" fmla="*/ 5924786 w 6847888"/>
              <a:gd name="connsiteY38" fmla="*/ 3470206 h 6753884"/>
              <a:gd name="connsiteX39" fmla="*/ 6646448 w 6847888"/>
              <a:gd name="connsiteY39" fmla="*/ 3568310 h 6753884"/>
              <a:gd name="connsiteX40" fmla="*/ 5957990 w 6847888"/>
              <a:gd name="connsiteY40" fmla="*/ 3543273 h 6753884"/>
              <a:gd name="connsiteX41" fmla="*/ 5679994 w 6847888"/>
              <a:gd name="connsiteY41" fmla="*/ 3559455 h 6753884"/>
              <a:gd name="connsiteX42" fmla="*/ 5639035 w 6847888"/>
              <a:gd name="connsiteY42" fmla="*/ 4035837 h 6753884"/>
              <a:gd name="connsiteX43" fmla="*/ 6838762 w 6847888"/>
              <a:gd name="connsiteY43" fmla="*/ 4397663 h 6753884"/>
              <a:gd name="connsiteX44" fmla="*/ 5833001 w 6847888"/>
              <a:gd name="connsiteY44" fmla="*/ 4238897 h 6753884"/>
              <a:gd name="connsiteX45" fmla="*/ 5215709 w 6847888"/>
              <a:gd name="connsiteY45" fmla="*/ 4274451 h 6753884"/>
              <a:gd name="connsiteX46" fmla="*/ 5136502 w 6847888"/>
              <a:gd name="connsiteY46" fmla="*/ 4515036 h 6753884"/>
              <a:gd name="connsiteX47" fmla="*/ 5480660 w 6847888"/>
              <a:gd name="connsiteY47" fmla="*/ 4848320 h 6753884"/>
              <a:gd name="connsiteX48" fmla="*/ 6101276 w 6847888"/>
              <a:gd name="connsiteY48" fmla="*/ 5412584 h 6753884"/>
              <a:gd name="connsiteX49" fmla="*/ 5335310 w 6847888"/>
              <a:gd name="connsiteY49" fmla="*/ 4941769 h 6753884"/>
              <a:gd name="connsiteX50" fmla="*/ 4887530 w 6847888"/>
              <a:gd name="connsiteY50" fmla="*/ 4918188 h 6753884"/>
              <a:gd name="connsiteX51" fmla="*/ 4721424 w 6847888"/>
              <a:gd name="connsiteY51" fmla="*/ 5309901 h 6753884"/>
              <a:gd name="connsiteX52" fmla="*/ 4794693 w 6847888"/>
              <a:gd name="connsiteY52" fmla="*/ 5776368 h 6753884"/>
              <a:gd name="connsiteX53" fmla="*/ 4843214 w 6847888"/>
              <a:gd name="connsiteY53" fmla="*/ 6753302 h 6753884"/>
              <a:gd name="connsiteX54" fmla="*/ 4621620 w 6847888"/>
              <a:gd name="connsiteY54" fmla="*/ 6003373 h 6753884"/>
              <a:gd name="connsiteX55" fmla="*/ 4542910 w 6847888"/>
              <a:gd name="connsiteY55" fmla="*/ 5278318 h 6753884"/>
              <a:gd name="connsiteX56" fmla="*/ 4284891 w 6847888"/>
              <a:gd name="connsiteY56" fmla="*/ 4931956 h 6753884"/>
              <a:gd name="connsiteX57" fmla="*/ 3901613 w 6847888"/>
              <a:gd name="connsiteY57" fmla="*/ 4940185 h 6753884"/>
              <a:gd name="connsiteX58" fmla="*/ 3718599 w 6847888"/>
              <a:gd name="connsiteY58" fmla="*/ 5262629 h 6753884"/>
              <a:gd name="connsiteX59" fmla="*/ 3768102 w 6847888"/>
              <a:gd name="connsiteY59" fmla="*/ 5681014 h 6753884"/>
              <a:gd name="connsiteX60" fmla="*/ 3541585 w 6847888"/>
              <a:gd name="connsiteY60" fmla="*/ 6112805 h 6753884"/>
              <a:gd name="connsiteX61" fmla="*/ 3390074 w 6847888"/>
              <a:gd name="connsiteY61" fmla="*/ 5647148 h 6753884"/>
              <a:gd name="connsiteX62" fmla="*/ 3530334 w 6847888"/>
              <a:gd name="connsiteY62" fmla="*/ 5252751 h 6753884"/>
              <a:gd name="connsiteX63" fmla="*/ 3438078 w 6847888"/>
              <a:gd name="connsiteY63" fmla="*/ 4904921 h 6753884"/>
              <a:gd name="connsiteX64" fmla="*/ 3123805 w 6847888"/>
              <a:gd name="connsiteY64" fmla="*/ 4837894 h 6753884"/>
              <a:gd name="connsiteX65" fmla="*/ 2747277 w 6847888"/>
              <a:gd name="connsiteY65" fmla="*/ 5184314 h 6753884"/>
              <a:gd name="connsiteX66" fmla="*/ 2508759 w 6847888"/>
              <a:gd name="connsiteY66" fmla="*/ 5867983 h 6753884"/>
              <a:gd name="connsiteX67" fmla="*/ 1877212 w 6847888"/>
              <a:gd name="connsiteY67" fmla="*/ 6254619 h 6753884"/>
              <a:gd name="connsiteX68" fmla="*/ 1793956 w 6847888"/>
              <a:gd name="connsiteY68" fmla="*/ 5594938 h 6753884"/>
              <a:gd name="connsiteX69" fmla="*/ 2825282 w 6847888"/>
              <a:gd name="connsiteY69" fmla="*/ 4769457 h 6753884"/>
              <a:gd name="connsiteX70" fmla="*/ 2843283 w 6847888"/>
              <a:gd name="connsiteY70" fmla="*/ 4338371 h 6753884"/>
              <a:gd name="connsiteX71" fmla="*/ 2509509 w 6847888"/>
              <a:gd name="connsiteY71" fmla="*/ 4184563 h 6753884"/>
              <a:gd name="connsiteX72" fmla="*/ 2145732 w 6847888"/>
              <a:gd name="connsiteY72" fmla="*/ 4312267 h 6753884"/>
              <a:gd name="connsiteX73" fmla="*/ 1745953 w 6847888"/>
              <a:gd name="connsiteY73" fmla="*/ 4757462 h 6753884"/>
              <a:gd name="connsiteX74" fmla="*/ 1410678 w 6847888"/>
              <a:gd name="connsiteY74" fmla="*/ 4810378 h 6753884"/>
              <a:gd name="connsiteX75" fmla="*/ 1519436 w 6847888"/>
              <a:gd name="connsiteY75" fmla="*/ 4450552 h 6753884"/>
              <a:gd name="connsiteX76" fmla="*/ 2177235 w 6847888"/>
              <a:gd name="connsiteY76" fmla="*/ 4061094 h 6753884"/>
              <a:gd name="connsiteX77" fmla="*/ 2236489 w 6847888"/>
              <a:gd name="connsiteY77" fmla="*/ 3792989 h 6753884"/>
              <a:gd name="connsiteX78" fmla="*/ 1943218 w 6847888"/>
              <a:gd name="connsiteY78" fmla="*/ 3725256 h 6753884"/>
              <a:gd name="connsiteX79" fmla="*/ 1646195 w 6847888"/>
              <a:gd name="connsiteY79" fmla="*/ 3769000 h 6753884"/>
              <a:gd name="connsiteX80" fmla="*/ 1475933 w 6847888"/>
              <a:gd name="connsiteY80" fmla="*/ 3821210 h 6753884"/>
              <a:gd name="connsiteX81" fmla="*/ 773301 w 6847888"/>
              <a:gd name="connsiteY81" fmla="*/ 4138496 h 6753884"/>
              <a:gd name="connsiteX82" fmla="*/ 10449 w 6847888"/>
              <a:gd name="connsiteY82" fmla="*/ 4282644 h 6753884"/>
              <a:gd name="connsiteX83" fmla="*/ 698113 w 6847888"/>
              <a:gd name="connsiteY83" fmla="*/ 3885768 h 6753884"/>
              <a:gd name="connsiteX84" fmla="*/ 1569689 w 6847888"/>
              <a:gd name="connsiteY84" fmla="*/ 3693508 h 6753884"/>
              <a:gd name="connsiteX85" fmla="*/ 1871212 w 6847888"/>
              <a:gd name="connsiteY85" fmla="*/ 3598260 h 6753884"/>
              <a:gd name="connsiteX86" fmla="*/ 2129231 w 6847888"/>
              <a:gd name="connsiteY86" fmla="*/ 3361198 h 6753884"/>
              <a:gd name="connsiteX87" fmla="*/ 1946218 w 6847888"/>
              <a:gd name="connsiteY87" fmla="*/ 3168586 h 6753884"/>
              <a:gd name="connsiteX88" fmla="*/ 1078525 w 6847888"/>
              <a:gd name="connsiteY88" fmla="*/ 3261717 h 6753884"/>
              <a:gd name="connsiteX89" fmla="*/ 355264 w 6847888"/>
              <a:gd name="connsiteY89" fmla="*/ 3077920 h 6753884"/>
              <a:gd name="connsiteX90" fmla="*/ 1270418 w 6847888"/>
              <a:gd name="connsiteY90" fmla="*/ 3019717 h 6753884"/>
              <a:gd name="connsiteX91" fmla="*/ 1876462 w 6847888"/>
              <a:gd name="connsiteY91" fmla="*/ 2963274 h 6753884"/>
              <a:gd name="connsiteX92" fmla="*/ 2046289 w 6847888"/>
              <a:gd name="connsiteY92" fmla="*/ 2552361 h 6753884"/>
              <a:gd name="connsiteX93" fmla="*/ 1608020 w 6847888"/>
              <a:gd name="connsiteY93" fmla="*/ 2243943 h 6753884"/>
              <a:gd name="connsiteX94" fmla="*/ 884360 w 6847888"/>
              <a:gd name="connsiteY94" fmla="*/ 1671796 h 6753884"/>
              <a:gd name="connsiteX95" fmla="*/ 1677807 w 6847888"/>
              <a:gd name="connsiteY95" fmla="*/ 2125859 h 6753884"/>
              <a:gd name="connsiteX96" fmla="*/ 2480999 w 6847888"/>
              <a:gd name="connsiteY96" fmla="*/ 2291025 h 6753884"/>
              <a:gd name="connsiteX97" fmla="*/ 2789337 w 6847888"/>
              <a:gd name="connsiteY97" fmla="*/ 1973660 h 6753884"/>
              <a:gd name="connsiteX98" fmla="*/ 2605228 w 6847888"/>
              <a:gd name="connsiteY98" fmla="*/ 1554212 h 6753884"/>
              <a:gd name="connsiteX99" fmla="*/ 1886011 w 6847888"/>
              <a:gd name="connsiteY99" fmla="*/ 841920 h 6753884"/>
              <a:gd name="connsiteX100" fmla="*/ 2701797 w 6847888"/>
              <a:gd name="connsiteY100" fmla="*/ 1488981 h 6753884"/>
              <a:gd name="connsiteX101" fmla="*/ 3003046 w 6847888"/>
              <a:gd name="connsiteY101" fmla="*/ 1694006 h 6753884"/>
              <a:gd name="connsiteX102" fmla="*/ 3172858 w 6847888"/>
              <a:gd name="connsiteY102" fmla="*/ 1616116 h 6753884"/>
              <a:gd name="connsiteX103" fmla="*/ 3170310 w 6847888"/>
              <a:gd name="connsiteY103" fmla="*/ 1323597 h 6753884"/>
              <a:gd name="connsiteX104" fmla="*/ 2928026 w 6847888"/>
              <a:gd name="connsiteY104" fmla="*/ 677624 h 6753884"/>
              <a:gd name="connsiteX105" fmla="*/ 3225507 w 6847888"/>
              <a:gd name="connsiteY105" fmla="*/ 1291714 h 6753884"/>
              <a:gd name="connsiteX106" fmla="*/ 3426679 w 6847888"/>
              <a:gd name="connsiteY106" fmla="*/ 1486720 h 6753884"/>
              <a:gd name="connsiteX107" fmla="*/ 3527334 w 6847888"/>
              <a:gd name="connsiteY107" fmla="*/ 1399091 h 6753884"/>
              <a:gd name="connsiteX108" fmla="*/ 3537085 w 6847888"/>
              <a:gd name="connsiteY108" fmla="*/ 1104881 h 6753884"/>
              <a:gd name="connsiteX109" fmla="*/ 3372073 w 6847888"/>
              <a:gd name="connsiteY109" fmla="*/ 293510 h 6753884"/>
              <a:gd name="connsiteX110" fmla="*/ 3704348 w 6847888"/>
              <a:gd name="connsiteY110" fmla="*/ 5 h 675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847888" h="6753884">
                <a:moveTo>
                  <a:pt x="3704348" y="5"/>
                </a:moveTo>
                <a:cubicBezTo>
                  <a:pt x="3810646" y="-809"/>
                  <a:pt x="4026723" y="117124"/>
                  <a:pt x="4005720" y="361947"/>
                </a:cubicBezTo>
                <a:cubicBezTo>
                  <a:pt x="3986743" y="580216"/>
                  <a:pt x="3787229" y="901450"/>
                  <a:pt x="3756101" y="1075954"/>
                </a:cubicBezTo>
                <a:cubicBezTo>
                  <a:pt x="3742751" y="1176844"/>
                  <a:pt x="3745600" y="1330654"/>
                  <a:pt x="3808606" y="1408969"/>
                </a:cubicBezTo>
                <a:cubicBezTo>
                  <a:pt x="3880610" y="1486578"/>
                  <a:pt x="4030324" y="1512685"/>
                  <a:pt x="4102330" y="1405443"/>
                </a:cubicBezTo>
                <a:cubicBezTo>
                  <a:pt x="4185586" y="1287617"/>
                  <a:pt x="4206888" y="1092324"/>
                  <a:pt x="4189935" y="955591"/>
                </a:cubicBezTo>
                <a:cubicBezTo>
                  <a:pt x="4179856" y="789440"/>
                  <a:pt x="4293168" y="715308"/>
                  <a:pt x="4386903" y="729816"/>
                </a:cubicBezTo>
                <a:cubicBezTo>
                  <a:pt x="4480638" y="744325"/>
                  <a:pt x="4529242" y="877503"/>
                  <a:pt x="4462508" y="1003700"/>
                </a:cubicBezTo>
                <a:cubicBezTo>
                  <a:pt x="4392324" y="1120160"/>
                  <a:pt x="4279766" y="1338885"/>
                  <a:pt x="4290141" y="1451300"/>
                </a:cubicBezTo>
                <a:cubicBezTo>
                  <a:pt x="4288366" y="1524678"/>
                  <a:pt x="4391924" y="1561977"/>
                  <a:pt x="4479906" y="1558119"/>
                </a:cubicBezTo>
                <a:cubicBezTo>
                  <a:pt x="4599916" y="1551769"/>
                  <a:pt x="4630666" y="1394858"/>
                  <a:pt x="4652418" y="1291849"/>
                </a:cubicBezTo>
                <a:cubicBezTo>
                  <a:pt x="4692172" y="1095709"/>
                  <a:pt x="4755176" y="909446"/>
                  <a:pt x="4765676" y="714012"/>
                </a:cubicBezTo>
                <a:cubicBezTo>
                  <a:pt x="4790178" y="564532"/>
                  <a:pt x="4759676" y="492802"/>
                  <a:pt x="4799428" y="394967"/>
                </a:cubicBezTo>
                <a:cubicBezTo>
                  <a:pt x="4841432" y="238337"/>
                  <a:pt x="4931439" y="146757"/>
                  <a:pt x="5004194" y="127002"/>
                </a:cubicBezTo>
                <a:cubicBezTo>
                  <a:pt x="5150010" y="75499"/>
                  <a:pt x="5211817" y="169191"/>
                  <a:pt x="5239118" y="192050"/>
                </a:cubicBezTo>
                <a:cubicBezTo>
                  <a:pt x="5299674" y="250846"/>
                  <a:pt x="5296994" y="393292"/>
                  <a:pt x="5208812" y="577136"/>
                </a:cubicBezTo>
                <a:cubicBezTo>
                  <a:pt x="5067800" y="821536"/>
                  <a:pt x="4525658" y="1443540"/>
                  <a:pt x="4785928" y="1648852"/>
                </a:cubicBezTo>
                <a:cubicBezTo>
                  <a:pt x="4920938" y="1725051"/>
                  <a:pt x="5009743" y="1637420"/>
                  <a:pt x="5084152" y="1573924"/>
                </a:cubicBezTo>
                <a:cubicBezTo>
                  <a:pt x="5127654" y="1540058"/>
                  <a:pt x="5352230" y="1344488"/>
                  <a:pt x="5454388" y="1220876"/>
                </a:cubicBezTo>
                <a:cubicBezTo>
                  <a:pt x="5595400" y="1069185"/>
                  <a:pt x="5664252" y="970828"/>
                  <a:pt x="5820412" y="791621"/>
                </a:cubicBezTo>
                <a:cubicBezTo>
                  <a:pt x="5968922" y="636402"/>
                  <a:pt x="6229786" y="490356"/>
                  <a:pt x="6488554" y="699901"/>
                </a:cubicBezTo>
                <a:cubicBezTo>
                  <a:pt x="6742073" y="1018099"/>
                  <a:pt x="6400803" y="1304555"/>
                  <a:pt x="6192287" y="1353942"/>
                </a:cubicBezTo>
                <a:cubicBezTo>
                  <a:pt x="5889261" y="1436635"/>
                  <a:pt x="5698873" y="1491549"/>
                  <a:pt x="5480803" y="1591998"/>
                </a:cubicBezTo>
                <a:cubicBezTo>
                  <a:pt x="5253910" y="1696510"/>
                  <a:pt x="4931590" y="1809017"/>
                  <a:pt x="4996546" y="2136796"/>
                </a:cubicBezTo>
                <a:cubicBezTo>
                  <a:pt x="5046203" y="2240795"/>
                  <a:pt x="5220216" y="2280734"/>
                  <a:pt x="5316970" y="2261685"/>
                </a:cubicBezTo>
                <a:cubicBezTo>
                  <a:pt x="5465506" y="2226691"/>
                  <a:pt x="5685666" y="2149966"/>
                  <a:pt x="5832552" y="2059893"/>
                </a:cubicBezTo>
                <a:cubicBezTo>
                  <a:pt x="5944310" y="1983412"/>
                  <a:pt x="6085200" y="1766699"/>
                  <a:pt x="6198284" y="1721240"/>
                </a:cubicBezTo>
                <a:cubicBezTo>
                  <a:pt x="6311367" y="1675781"/>
                  <a:pt x="6409799" y="1653087"/>
                  <a:pt x="6511057" y="1787139"/>
                </a:cubicBezTo>
                <a:cubicBezTo>
                  <a:pt x="6586814" y="1937277"/>
                  <a:pt x="6450153" y="2050727"/>
                  <a:pt x="6338392" y="2109428"/>
                </a:cubicBezTo>
                <a:cubicBezTo>
                  <a:pt x="6216682" y="2164201"/>
                  <a:pt x="6007516" y="2152934"/>
                  <a:pt x="5894660" y="2187178"/>
                </a:cubicBezTo>
                <a:cubicBezTo>
                  <a:pt x="5781804" y="2221422"/>
                  <a:pt x="5522488" y="2346487"/>
                  <a:pt x="5350720" y="2509611"/>
                </a:cubicBezTo>
                <a:cubicBezTo>
                  <a:pt x="5241060" y="2619816"/>
                  <a:pt x="5275712" y="2737504"/>
                  <a:pt x="5337966" y="2841924"/>
                </a:cubicBezTo>
                <a:cubicBezTo>
                  <a:pt x="5400220" y="2946343"/>
                  <a:pt x="5592838" y="2982464"/>
                  <a:pt x="5722747" y="2939991"/>
                </a:cubicBezTo>
                <a:cubicBezTo>
                  <a:pt x="5947168" y="2871978"/>
                  <a:pt x="6241035" y="2686984"/>
                  <a:pt x="6365545" y="2659891"/>
                </a:cubicBezTo>
                <a:cubicBezTo>
                  <a:pt x="6512556" y="2630965"/>
                  <a:pt x="6751074" y="2582282"/>
                  <a:pt x="6772825" y="2757962"/>
                </a:cubicBezTo>
                <a:cubicBezTo>
                  <a:pt x="6792326" y="2934346"/>
                  <a:pt x="6647566" y="3011956"/>
                  <a:pt x="6450302" y="3041588"/>
                </a:cubicBezTo>
                <a:cubicBezTo>
                  <a:pt x="6314542" y="3061344"/>
                  <a:pt x="6067777" y="3008996"/>
                  <a:pt x="5794002" y="3061344"/>
                </a:cubicBezTo>
                <a:cubicBezTo>
                  <a:pt x="5694092" y="3093797"/>
                  <a:pt x="5565984" y="3135708"/>
                  <a:pt x="5566884" y="3295578"/>
                </a:cubicBezTo>
                <a:cubicBezTo>
                  <a:pt x="5584136" y="3394602"/>
                  <a:pt x="5764046" y="3461148"/>
                  <a:pt x="5924786" y="3470206"/>
                </a:cubicBezTo>
                <a:cubicBezTo>
                  <a:pt x="6241250" y="3470455"/>
                  <a:pt x="6675030" y="3353870"/>
                  <a:pt x="6646448" y="3568310"/>
                </a:cubicBezTo>
                <a:cubicBezTo>
                  <a:pt x="6606736" y="3806610"/>
                  <a:pt x="6208178" y="3558109"/>
                  <a:pt x="5957990" y="3543273"/>
                </a:cubicBezTo>
                <a:cubicBezTo>
                  <a:pt x="5890802" y="3537398"/>
                  <a:pt x="5745062" y="3544992"/>
                  <a:pt x="5679994" y="3559455"/>
                </a:cubicBezTo>
                <a:cubicBezTo>
                  <a:pt x="5453044" y="3598970"/>
                  <a:pt x="5291757" y="3892894"/>
                  <a:pt x="5639035" y="4035837"/>
                </a:cubicBezTo>
                <a:cubicBezTo>
                  <a:pt x="5961740" y="4167682"/>
                  <a:pt x="6953080" y="3913801"/>
                  <a:pt x="6838762" y="4397663"/>
                </a:cubicBezTo>
                <a:cubicBezTo>
                  <a:pt x="6705978" y="4839592"/>
                  <a:pt x="6223310" y="4344608"/>
                  <a:pt x="5833001" y="4238897"/>
                </a:cubicBezTo>
                <a:cubicBezTo>
                  <a:pt x="5646234" y="4186402"/>
                  <a:pt x="5306312" y="4159727"/>
                  <a:pt x="5215709" y="4274451"/>
                </a:cubicBezTo>
                <a:cubicBezTo>
                  <a:pt x="5163956" y="4333010"/>
                  <a:pt x="5115501" y="4416966"/>
                  <a:pt x="5136502" y="4515036"/>
                </a:cubicBezTo>
                <a:cubicBezTo>
                  <a:pt x="5159005" y="4603405"/>
                  <a:pt x="5300256" y="4745093"/>
                  <a:pt x="5480660" y="4848320"/>
                </a:cubicBezTo>
                <a:cubicBezTo>
                  <a:pt x="5689832" y="4949866"/>
                  <a:pt x="6354463" y="5164998"/>
                  <a:pt x="6101276" y="5412584"/>
                </a:cubicBezTo>
                <a:cubicBezTo>
                  <a:pt x="5865496" y="5624531"/>
                  <a:pt x="5484828" y="5051110"/>
                  <a:pt x="5335310" y="4941769"/>
                </a:cubicBezTo>
                <a:cubicBezTo>
                  <a:pt x="5119438" y="4860879"/>
                  <a:pt x="4989844" y="4856833"/>
                  <a:pt x="4887530" y="4918188"/>
                </a:cubicBezTo>
                <a:cubicBezTo>
                  <a:pt x="4794522" y="5004970"/>
                  <a:pt x="4697526" y="5071784"/>
                  <a:pt x="4721424" y="5309901"/>
                </a:cubicBezTo>
                <a:cubicBezTo>
                  <a:pt x="4755926" y="5583650"/>
                  <a:pt x="4727188" y="5504030"/>
                  <a:pt x="4794693" y="5776368"/>
                </a:cubicBezTo>
                <a:cubicBezTo>
                  <a:pt x="4904951" y="6155243"/>
                  <a:pt x="5127484" y="6709559"/>
                  <a:pt x="4843214" y="6753302"/>
                </a:cubicBezTo>
                <a:cubicBezTo>
                  <a:pt x="4588196" y="6769530"/>
                  <a:pt x="4579617" y="6445041"/>
                  <a:pt x="4621620" y="6003373"/>
                </a:cubicBezTo>
                <a:cubicBezTo>
                  <a:pt x="4647170" y="5698890"/>
                  <a:pt x="4617916" y="5550657"/>
                  <a:pt x="4542910" y="5278318"/>
                </a:cubicBezTo>
                <a:cubicBezTo>
                  <a:pt x="4468702" y="5079954"/>
                  <a:pt x="4391774" y="4988312"/>
                  <a:pt x="4284891" y="4931956"/>
                </a:cubicBezTo>
                <a:cubicBezTo>
                  <a:pt x="4178008" y="4875601"/>
                  <a:pt x="4014121" y="4892209"/>
                  <a:pt x="3901613" y="4940185"/>
                </a:cubicBezTo>
                <a:cubicBezTo>
                  <a:pt x="3743350" y="5001568"/>
                  <a:pt x="3741100" y="5120815"/>
                  <a:pt x="3718599" y="5262629"/>
                </a:cubicBezTo>
                <a:cubicBezTo>
                  <a:pt x="3709598" y="5410793"/>
                  <a:pt x="3737350" y="5450302"/>
                  <a:pt x="3768102" y="5681014"/>
                </a:cubicBezTo>
                <a:cubicBezTo>
                  <a:pt x="3780853" y="5856693"/>
                  <a:pt x="3746350" y="6098694"/>
                  <a:pt x="3541585" y="6112805"/>
                </a:cubicBezTo>
                <a:cubicBezTo>
                  <a:pt x="3324820" y="6102222"/>
                  <a:pt x="3348072" y="5776967"/>
                  <a:pt x="3390074" y="5647148"/>
                </a:cubicBezTo>
                <a:cubicBezTo>
                  <a:pt x="3432077" y="5517329"/>
                  <a:pt x="3522084" y="5376221"/>
                  <a:pt x="3530334" y="5252751"/>
                </a:cubicBezTo>
                <a:cubicBezTo>
                  <a:pt x="3538585" y="5129281"/>
                  <a:pt x="3505583" y="4974063"/>
                  <a:pt x="3438078" y="4904921"/>
                </a:cubicBezTo>
                <a:cubicBezTo>
                  <a:pt x="3370573" y="4835777"/>
                  <a:pt x="3245314" y="4820961"/>
                  <a:pt x="3123805" y="4837894"/>
                </a:cubicBezTo>
                <a:cubicBezTo>
                  <a:pt x="2952042" y="4883754"/>
                  <a:pt x="2850034" y="5012867"/>
                  <a:pt x="2747277" y="5184314"/>
                </a:cubicBezTo>
                <a:cubicBezTo>
                  <a:pt x="2644519" y="5355760"/>
                  <a:pt x="2559763" y="5625982"/>
                  <a:pt x="2508759" y="5867983"/>
                </a:cubicBezTo>
                <a:cubicBezTo>
                  <a:pt x="2460755" y="6006268"/>
                  <a:pt x="2223738" y="6403487"/>
                  <a:pt x="1877212" y="6254619"/>
                </a:cubicBezTo>
                <a:cubicBezTo>
                  <a:pt x="1636444" y="6171364"/>
                  <a:pt x="1607193" y="5793900"/>
                  <a:pt x="1793956" y="5594938"/>
                </a:cubicBezTo>
                <a:cubicBezTo>
                  <a:pt x="2088728" y="5283090"/>
                  <a:pt x="2592015" y="5170203"/>
                  <a:pt x="2825282" y="4769457"/>
                </a:cubicBezTo>
                <a:cubicBezTo>
                  <a:pt x="2918289" y="4595893"/>
                  <a:pt x="2895788" y="4435736"/>
                  <a:pt x="2843283" y="4338371"/>
                </a:cubicBezTo>
                <a:cubicBezTo>
                  <a:pt x="2790780" y="4241007"/>
                  <a:pt x="2641519" y="4190208"/>
                  <a:pt x="2509509" y="4184563"/>
                </a:cubicBezTo>
                <a:cubicBezTo>
                  <a:pt x="2358748" y="4181741"/>
                  <a:pt x="2273241" y="4217018"/>
                  <a:pt x="2145732" y="4312267"/>
                </a:cubicBezTo>
                <a:cubicBezTo>
                  <a:pt x="2018222" y="4407514"/>
                  <a:pt x="1852461" y="4674914"/>
                  <a:pt x="1745953" y="4757462"/>
                </a:cubicBezTo>
                <a:cubicBezTo>
                  <a:pt x="1658196" y="4843537"/>
                  <a:pt x="1498434" y="4878110"/>
                  <a:pt x="1410678" y="4810378"/>
                </a:cubicBezTo>
                <a:cubicBezTo>
                  <a:pt x="1280168" y="4721480"/>
                  <a:pt x="1403177" y="4498529"/>
                  <a:pt x="1519436" y="4450552"/>
                </a:cubicBezTo>
                <a:cubicBezTo>
                  <a:pt x="1787955" y="4347544"/>
                  <a:pt x="2057226" y="4170453"/>
                  <a:pt x="2177235" y="4061094"/>
                </a:cubicBezTo>
                <a:cubicBezTo>
                  <a:pt x="2297244" y="3951736"/>
                  <a:pt x="2282993" y="3869892"/>
                  <a:pt x="2236489" y="3792989"/>
                </a:cubicBezTo>
                <a:cubicBezTo>
                  <a:pt x="2154732" y="3718907"/>
                  <a:pt x="2105229" y="3718202"/>
                  <a:pt x="1943218" y="3725256"/>
                </a:cubicBezTo>
                <a:cubicBezTo>
                  <a:pt x="1769954" y="3730901"/>
                  <a:pt x="1718201" y="3759123"/>
                  <a:pt x="1646195" y="3769000"/>
                </a:cubicBezTo>
                <a:cubicBezTo>
                  <a:pt x="1589191" y="3786639"/>
                  <a:pt x="1621415" y="3759627"/>
                  <a:pt x="1475933" y="3821210"/>
                </a:cubicBezTo>
                <a:cubicBezTo>
                  <a:pt x="1330451" y="3882794"/>
                  <a:pt x="996953" y="4018334"/>
                  <a:pt x="773301" y="4138496"/>
                </a:cubicBezTo>
                <a:cubicBezTo>
                  <a:pt x="529052" y="4269722"/>
                  <a:pt x="137210" y="4545329"/>
                  <a:pt x="10449" y="4282644"/>
                </a:cubicBezTo>
                <a:cubicBezTo>
                  <a:pt x="-71518" y="4012081"/>
                  <a:pt x="344836" y="3944329"/>
                  <a:pt x="698113" y="3885768"/>
                </a:cubicBezTo>
                <a:cubicBezTo>
                  <a:pt x="971883" y="3849080"/>
                  <a:pt x="1374172" y="3741426"/>
                  <a:pt x="1569689" y="3693508"/>
                </a:cubicBezTo>
                <a:cubicBezTo>
                  <a:pt x="1765206" y="3645589"/>
                  <a:pt x="1770704" y="3640592"/>
                  <a:pt x="1871212" y="3598260"/>
                </a:cubicBezTo>
                <a:cubicBezTo>
                  <a:pt x="1961969" y="3542522"/>
                  <a:pt x="2122480" y="3500189"/>
                  <a:pt x="2129231" y="3361198"/>
                </a:cubicBezTo>
                <a:cubicBezTo>
                  <a:pt x="2131481" y="3239845"/>
                  <a:pt x="2060976" y="3207391"/>
                  <a:pt x="1946218" y="3168586"/>
                </a:cubicBezTo>
                <a:cubicBezTo>
                  <a:pt x="1771100" y="3152007"/>
                  <a:pt x="1388950" y="3204399"/>
                  <a:pt x="1078525" y="3261717"/>
                </a:cubicBezTo>
                <a:cubicBezTo>
                  <a:pt x="768100" y="3319035"/>
                  <a:pt x="334262" y="3420107"/>
                  <a:pt x="355264" y="3077920"/>
                </a:cubicBezTo>
                <a:cubicBezTo>
                  <a:pt x="419768" y="2677879"/>
                  <a:pt x="878138" y="2975268"/>
                  <a:pt x="1270418" y="3019717"/>
                </a:cubicBezTo>
                <a:cubicBezTo>
                  <a:pt x="1492434" y="3054994"/>
                  <a:pt x="1726451" y="3053583"/>
                  <a:pt x="1876462" y="2963274"/>
                </a:cubicBezTo>
                <a:cubicBezTo>
                  <a:pt x="1971719" y="2866615"/>
                  <a:pt x="2091030" y="2672250"/>
                  <a:pt x="2046289" y="2552361"/>
                </a:cubicBezTo>
                <a:cubicBezTo>
                  <a:pt x="2001549" y="2432472"/>
                  <a:pt x="1608041" y="2243980"/>
                  <a:pt x="1608020" y="2243943"/>
                </a:cubicBezTo>
                <a:cubicBezTo>
                  <a:pt x="1296260" y="2073846"/>
                  <a:pt x="701803" y="1907011"/>
                  <a:pt x="884360" y="1671796"/>
                </a:cubicBezTo>
                <a:cubicBezTo>
                  <a:pt x="1089824" y="1412656"/>
                  <a:pt x="1481682" y="1994995"/>
                  <a:pt x="1677807" y="2125859"/>
                </a:cubicBezTo>
                <a:cubicBezTo>
                  <a:pt x="2056079" y="2339783"/>
                  <a:pt x="2295745" y="2316391"/>
                  <a:pt x="2480999" y="2291025"/>
                </a:cubicBezTo>
                <a:cubicBezTo>
                  <a:pt x="2666255" y="2265659"/>
                  <a:pt x="2767530" y="2105153"/>
                  <a:pt x="2789337" y="1973660"/>
                </a:cubicBezTo>
                <a:cubicBezTo>
                  <a:pt x="2809717" y="1860696"/>
                  <a:pt x="2713780" y="1633569"/>
                  <a:pt x="2605228" y="1554212"/>
                </a:cubicBezTo>
                <a:cubicBezTo>
                  <a:pt x="2304269" y="1292718"/>
                  <a:pt x="1625026" y="1082788"/>
                  <a:pt x="1886011" y="841920"/>
                </a:cubicBezTo>
                <a:cubicBezTo>
                  <a:pt x="2137837" y="626183"/>
                  <a:pt x="2414335" y="1222589"/>
                  <a:pt x="2701797" y="1488981"/>
                </a:cubicBezTo>
                <a:cubicBezTo>
                  <a:pt x="2883834" y="1636745"/>
                  <a:pt x="2924536" y="1672817"/>
                  <a:pt x="3003046" y="1694006"/>
                </a:cubicBezTo>
                <a:cubicBezTo>
                  <a:pt x="3081556" y="1715196"/>
                  <a:pt x="3144981" y="1677851"/>
                  <a:pt x="3172858" y="1616116"/>
                </a:cubicBezTo>
                <a:cubicBezTo>
                  <a:pt x="3200735" y="1554382"/>
                  <a:pt x="3211115" y="1480012"/>
                  <a:pt x="3170310" y="1323597"/>
                </a:cubicBezTo>
                <a:cubicBezTo>
                  <a:pt x="3129505" y="1167182"/>
                  <a:pt x="2599438" y="804735"/>
                  <a:pt x="2928026" y="677624"/>
                </a:cubicBezTo>
                <a:cubicBezTo>
                  <a:pt x="3190782" y="552811"/>
                  <a:pt x="3103292" y="1038951"/>
                  <a:pt x="3225507" y="1291714"/>
                </a:cubicBezTo>
                <a:cubicBezTo>
                  <a:pt x="3297966" y="1401632"/>
                  <a:pt x="3343420" y="1480087"/>
                  <a:pt x="3426679" y="1486720"/>
                </a:cubicBezTo>
                <a:cubicBezTo>
                  <a:pt x="3501136" y="1491635"/>
                  <a:pt x="3501457" y="1464354"/>
                  <a:pt x="3527334" y="1399091"/>
                </a:cubicBezTo>
                <a:cubicBezTo>
                  <a:pt x="3548336" y="1340531"/>
                  <a:pt x="3548336" y="1183196"/>
                  <a:pt x="3537085" y="1104881"/>
                </a:cubicBezTo>
                <a:cubicBezTo>
                  <a:pt x="3511208" y="920618"/>
                  <a:pt x="3344196" y="477655"/>
                  <a:pt x="3372073" y="293510"/>
                </a:cubicBezTo>
                <a:cubicBezTo>
                  <a:pt x="3412576" y="117124"/>
                  <a:pt x="3498677" y="1580"/>
                  <a:pt x="3704348" y="5"/>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333665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2_Image slide layout">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3B04BAD-EED5-4C78-BC19-C3DD01D50231}"/>
              </a:ext>
            </a:extLst>
          </p:cNvPr>
          <p:cNvGrpSpPr/>
          <p:nvPr userDrawn="1"/>
        </p:nvGrpSpPr>
        <p:grpSpPr>
          <a:xfrm>
            <a:off x="729449" y="1780758"/>
            <a:ext cx="2449180" cy="4305530"/>
            <a:chOff x="445712" y="1449040"/>
            <a:chExt cx="2113018" cy="3924176"/>
          </a:xfrm>
        </p:grpSpPr>
        <p:sp>
          <p:nvSpPr>
            <p:cNvPr id="5" name="Rounded Rectangle 4">
              <a:extLst>
                <a:ext uri="{FF2B5EF4-FFF2-40B4-BE49-F238E27FC236}">
                  <a16:creationId xmlns:a16="http://schemas.microsoft.com/office/drawing/2014/main" id="{C7456AC7-1506-4AAF-A694-1BE710D5F58E}"/>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5">
              <a:extLst>
                <a:ext uri="{FF2B5EF4-FFF2-40B4-BE49-F238E27FC236}">
                  <a16:creationId xmlns:a16="http://schemas.microsoft.com/office/drawing/2014/main" id="{7D8BFCCB-25F4-4E85-B4F9-18DA5A0F31C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6">
              <a:extLst>
                <a:ext uri="{FF2B5EF4-FFF2-40B4-BE49-F238E27FC236}">
                  <a16:creationId xmlns:a16="http://schemas.microsoft.com/office/drawing/2014/main" id="{4DE5DB11-A2A8-48F9-9B25-703C78662BDE}"/>
                </a:ext>
              </a:extLst>
            </p:cNvPr>
            <p:cNvGrpSpPr/>
            <p:nvPr userDrawn="1"/>
          </p:nvGrpSpPr>
          <p:grpSpPr>
            <a:xfrm>
              <a:off x="1407705" y="5045834"/>
              <a:ext cx="211967" cy="211967"/>
              <a:chOff x="1549420" y="5712364"/>
              <a:chExt cx="312583" cy="312583"/>
            </a:xfrm>
          </p:grpSpPr>
          <p:sp>
            <p:nvSpPr>
              <p:cNvPr id="9" name="Oval 7">
                <a:extLst>
                  <a:ext uri="{FF2B5EF4-FFF2-40B4-BE49-F238E27FC236}">
                    <a16:creationId xmlns:a16="http://schemas.microsoft.com/office/drawing/2014/main" id="{A3616025-C842-4C0D-B7E3-48176315DDF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8">
                <a:extLst>
                  <a:ext uri="{FF2B5EF4-FFF2-40B4-BE49-F238E27FC236}">
                    <a16:creationId xmlns:a16="http://schemas.microsoft.com/office/drawing/2014/main" id="{B2550ED7-04C5-4FFA-BCF1-8CB64B3F2DA9}"/>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0E6D54C7-03B4-4369-97FF-A3456A2A876D}"/>
              </a:ext>
            </a:extLst>
          </p:cNvPr>
          <p:cNvSpPr>
            <a:spLocks noGrp="1"/>
          </p:cNvSpPr>
          <p:nvPr>
            <p:ph type="pic" idx="15" hasCustomPrompt="1"/>
          </p:nvPr>
        </p:nvSpPr>
        <p:spPr>
          <a:xfrm>
            <a:off x="873465" y="2174930"/>
            <a:ext cx="2152765" cy="334874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DD8FCDD3-D367-4581-96F6-BED1A5D7FC1A}"/>
              </a:ext>
            </a:extLst>
          </p:cNvPr>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76928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89478DC5-F7B1-4722-A7D4-1EAFA890CD3E}"/>
              </a:ext>
            </a:extLst>
          </p:cNvPr>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184348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Image slide layout">
    <p:bg>
      <p:bgPr>
        <a:solidFill>
          <a:schemeClr val="bg1"/>
        </a:solidFill>
        <a:effectLst/>
      </p:bgPr>
    </p:bg>
    <p:spTree>
      <p:nvGrpSpPr>
        <p:cNvPr id="1" name=""/>
        <p:cNvGrpSpPr/>
        <p:nvPr/>
      </p:nvGrpSpPr>
      <p:grpSpPr>
        <a:xfrm>
          <a:off x="0" y="0"/>
          <a:ext cx="0" cy="0"/>
          <a:chOff x="0" y="0"/>
          <a:chExt cx="0" cy="0"/>
        </a:xfrm>
      </p:grpSpPr>
      <p:sp>
        <p:nvSpPr>
          <p:cNvPr id="9" name="자유형: 도형 52">
            <a:extLst>
              <a:ext uri="{FF2B5EF4-FFF2-40B4-BE49-F238E27FC236}">
                <a16:creationId xmlns:a16="http://schemas.microsoft.com/office/drawing/2014/main" id="{A554242E-EDC9-4D56-ABE8-D3DFF0D037E9}"/>
              </a:ext>
            </a:extLst>
          </p:cNvPr>
          <p:cNvSpPr/>
          <p:nvPr userDrawn="1"/>
        </p:nvSpPr>
        <p:spPr>
          <a:xfrm>
            <a:off x="2" y="0"/>
            <a:ext cx="8582025" cy="6858000"/>
          </a:xfrm>
          <a:custGeom>
            <a:avLst/>
            <a:gdLst>
              <a:gd name="connsiteX0" fmla="*/ 5238766 w 8582025"/>
              <a:gd name="connsiteY0" fmla="*/ 0 h 6858000"/>
              <a:gd name="connsiteX1" fmla="*/ 8582025 w 8582025"/>
              <a:gd name="connsiteY1" fmla="*/ 0 h 6858000"/>
              <a:gd name="connsiteX2" fmla="*/ 1876410 w 8582025"/>
              <a:gd name="connsiteY2" fmla="*/ 6858000 h 6858000"/>
              <a:gd name="connsiteX3" fmla="*/ 0 w 8582025"/>
              <a:gd name="connsiteY3" fmla="*/ 6858000 h 6858000"/>
              <a:gd name="connsiteX4" fmla="*/ 0 w 8582025"/>
              <a:gd name="connsiteY4" fmla="*/ 535781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2025" h="6858000">
                <a:moveTo>
                  <a:pt x="5238766" y="0"/>
                </a:moveTo>
                <a:lnTo>
                  <a:pt x="8582025" y="0"/>
                </a:lnTo>
                <a:lnTo>
                  <a:pt x="1876410" y="6858000"/>
                </a:lnTo>
                <a:lnTo>
                  <a:pt x="0" y="6858000"/>
                </a:lnTo>
                <a:lnTo>
                  <a:pt x="0" y="5357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그림 개체 틀 3">
            <a:extLst>
              <a:ext uri="{FF2B5EF4-FFF2-40B4-BE49-F238E27FC236}">
                <a16:creationId xmlns:a16="http://schemas.microsoft.com/office/drawing/2014/main" id="{A7B8BCFA-E22C-4FE8-9EC6-3B7DF58BF4E9}"/>
              </a:ext>
            </a:extLst>
          </p:cNvPr>
          <p:cNvSpPr>
            <a:spLocks noGrp="1"/>
          </p:cNvSpPr>
          <p:nvPr>
            <p:ph type="pic" sz="quarter" idx="10" hasCustomPrompt="1"/>
          </p:nvPr>
        </p:nvSpPr>
        <p:spPr>
          <a:xfrm>
            <a:off x="1517212" y="427698"/>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Place Your Picture Here And Sand to Back</a:t>
            </a:r>
            <a:endParaRPr lang="ko-KR" altLang="en-US" dirty="0"/>
          </a:p>
        </p:txBody>
      </p:sp>
      <p:sp>
        <p:nvSpPr>
          <p:cNvPr id="6" name="그림 개체 틀 3">
            <a:extLst>
              <a:ext uri="{FF2B5EF4-FFF2-40B4-BE49-F238E27FC236}">
                <a16:creationId xmlns:a16="http://schemas.microsoft.com/office/drawing/2014/main" id="{C661A5D8-A169-47BB-84F8-7CCF6E006163}"/>
              </a:ext>
            </a:extLst>
          </p:cNvPr>
          <p:cNvSpPr>
            <a:spLocks noGrp="1"/>
          </p:cNvSpPr>
          <p:nvPr>
            <p:ph type="pic" sz="quarter" idx="11" hasCustomPrompt="1"/>
          </p:nvPr>
        </p:nvSpPr>
        <p:spPr>
          <a:xfrm>
            <a:off x="1953610" y="2837035"/>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7" name="그림 개체 틀 3">
            <a:extLst>
              <a:ext uri="{FF2B5EF4-FFF2-40B4-BE49-F238E27FC236}">
                <a16:creationId xmlns:a16="http://schemas.microsoft.com/office/drawing/2014/main" id="{A32673E2-41F8-431C-946D-87DD76C5D04D}"/>
              </a:ext>
            </a:extLst>
          </p:cNvPr>
          <p:cNvSpPr>
            <a:spLocks noGrp="1"/>
          </p:cNvSpPr>
          <p:nvPr>
            <p:ph type="pic" sz="quarter" idx="12" hasCustomPrompt="1"/>
          </p:nvPr>
        </p:nvSpPr>
        <p:spPr>
          <a:xfrm>
            <a:off x="4407524" y="2251417"/>
            <a:ext cx="1980000" cy="1980000"/>
          </a:xfrm>
          <a:prstGeom prst="diamond">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8" name="그림 개체 틀 3">
            <a:extLst>
              <a:ext uri="{FF2B5EF4-FFF2-40B4-BE49-F238E27FC236}">
                <a16:creationId xmlns:a16="http://schemas.microsoft.com/office/drawing/2014/main" id="{F2B14BC2-B3DB-437A-8C30-D2E802CB43E3}"/>
              </a:ext>
            </a:extLst>
          </p:cNvPr>
          <p:cNvSpPr>
            <a:spLocks noGrp="1"/>
          </p:cNvSpPr>
          <p:nvPr>
            <p:ph type="pic" sz="quarter" idx="13" hasCustomPrompt="1"/>
          </p:nvPr>
        </p:nvSpPr>
        <p:spPr>
          <a:xfrm>
            <a:off x="636104" y="2676913"/>
            <a:ext cx="1980000" cy="1980000"/>
          </a:xfrm>
          <a:prstGeom prst="diamond">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4235798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984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168326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101531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accent2"/>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411218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7709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bg1"/>
        </a:solidFill>
        <a:effectLst/>
      </p:bgPr>
    </p:bg>
    <p:spTree>
      <p:nvGrpSpPr>
        <p:cNvPr id="1" name=""/>
        <p:cNvGrpSpPr/>
        <p:nvPr/>
      </p:nvGrpSpPr>
      <p:grpSpPr>
        <a:xfrm>
          <a:off x="0" y="0"/>
          <a:ext cx="0" cy="0"/>
          <a:chOff x="0" y="0"/>
          <a:chExt cx="0" cy="0"/>
        </a:xfrm>
      </p:grpSpPr>
      <p:sp>
        <p:nvSpPr>
          <p:cNvPr id="3" name="Frame 2">
            <a:extLst>
              <a:ext uri="{FF2B5EF4-FFF2-40B4-BE49-F238E27FC236}">
                <a16:creationId xmlns:a16="http://schemas.microsoft.com/office/drawing/2014/main" id="{11A067AA-F6AF-4715-9F07-7BE30046CBF0}"/>
              </a:ext>
            </a:extLst>
          </p:cNvPr>
          <p:cNvSpPr/>
          <p:nvPr userDrawn="1"/>
        </p:nvSpPr>
        <p:spPr>
          <a:xfrm>
            <a:off x="642938" y="514350"/>
            <a:ext cx="10906125" cy="2990850"/>
          </a:xfrm>
          <a:prstGeom prst="frame">
            <a:avLst>
              <a:gd name="adj1" fmla="val 25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109680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5DB206C-7370-448F-B4C9-4059BADCA645}"/>
              </a:ext>
            </a:extLst>
          </p:cNvPr>
          <p:cNvSpPr>
            <a:spLocks noGrp="1"/>
          </p:cNvSpPr>
          <p:nvPr>
            <p:ph type="pic" sz="quarter" idx="11" hasCustomPrompt="1"/>
          </p:nvPr>
        </p:nvSpPr>
        <p:spPr>
          <a:xfrm>
            <a:off x="373523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7383E1CB-8D0E-4180-8C52-C5F4A24ED3F0}"/>
              </a:ext>
            </a:extLst>
          </p:cNvPr>
          <p:cNvSpPr>
            <a:spLocks noGrp="1"/>
          </p:cNvSpPr>
          <p:nvPr>
            <p:ph type="pic" sz="quarter" idx="12" hasCustomPrompt="1"/>
          </p:nvPr>
        </p:nvSpPr>
        <p:spPr>
          <a:xfrm>
            <a:off x="637365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33F4681A-0E5C-4D94-B5F0-6A175DBC6CD4}"/>
              </a:ext>
            </a:extLst>
          </p:cNvPr>
          <p:cNvSpPr>
            <a:spLocks noGrp="1"/>
          </p:cNvSpPr>
          <p:nvPr>
            <p:ph type="pic" sz="quarter" idx="13" hasCustomPrompt="1"/>
          </p:nvPr>
        </p:nvSpPr>
        <p:spPr>
          <a:xfrm>
            <a:off x="901208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74226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0" y="0"/>
            <a:ext cx="5638800" cy="6858000"/>
          </a:xfrm>
          <a:prstGeom prst="rect">
            <a:avLst/>
          </a:prstGeom>
          <a:solidFill>
            <a:schemeClr val="bg1">
              <a:lumMod val="95000"/>
            </a:schemeClr>
          </a:solidFill>
          <a:ln w="152400">
            <a:noFill/>
          </a:ln>
          <a:effectLst/>
        </p:spPr>
        <p:txBody>
          <a:bodyPr lIns="365760" anchor="ctr"/>
          <a:lstStyle>
            <a:lvl1pPr marL="0" indent="0" algn="l">
              <a:buFontTx/>
              <a:buNone/>
              <a:defRPr sz="1400">
                <a:solidFill>
                  <a:schemeClr val="tx1">
                    <a:lumMod val="75000"/>
                    <a:lumOff val="25000"/>
                  </a:schemeClr>
                </a:solidFill>
              </a:defRPr>
            </a:lvl1pPr>
          </a:lstStyle>
          <a:p>
            <a:r>
              <a:rPr lang="en-US" altLang="ko-KR" dirty="0"/>
              <a:t>Place Your Picture Here And Sand Back</a:t>
            </a:r>
            <a:endParaRPr lang="ko-KR" altLang="en-US" dirty="0"/>
          </a:p>
        </p:txBody>
      </p:sp>
      <p:sp>
        <p:nvSpPr>
          <p:cNvPr id="7" name="그림 개체 틀 2">
            <a:extLst>
              <a:ext uri="{FF2B5EF4-FFF2-40B4-BE49-F238E27FC236}">
                <a16:creationId xmlns:a16="http://schemas.microsoft.com/office/drawing/2014/main" id="{6033F2F0-7D0F-4B5D-8E37-7C30E5A5D26E}"/>
              </a:ext>
            </a:extLst>
          </p:cNvPr>
          <p:cNvSpPr>
            <a:spLocks noGrp="1"/>
          </p:cNvSpPr>
          <p:nvPr>
            <p:ph type="pic" sz="quarter" idx="11" hasCustomPrompt="1"/>
          </p:nvPr>
        </p:nvSpPr>
        <p:spPr>
          <a:xfrm>
            <a:off x="7548561" y="477308"/>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40B2EF10-A0C4-401E-8AA6-CF7463C59568}"/>
              </a:ext>
            </a:extLst>
          </p:cNvPr>
          <p:cNvSpPr>
            <a:spLocks noGrp="1"/>
          </p:cNvSpPr>
          <p:nvPr>
            <p:ph type="pic" sz="quarter" idx="12" hasCustomPrompt="1"/>
          </p:nvPr>
        </p:nvSpPr>
        <p:spPr>
          <a:xfrm>
            <a:off x="7548561" y="3648856"/>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29802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6271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83EC1-AF10-4FD7-8089-F03DAD6397E7}"/>
              </a:ext>
            </a:extLst>
          </p:cNvPr>
          <p:cNvSpPr/>
          <p:nvPr userDrawn="1"/>
        </p:nvSpPr>
        <p:spPr>
          <a:xfrm>
            <a:off x="0" y="0"/>
            <a:ext cx="12192000" cy="23810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1453561"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32DE4F21-2D03-408A-A113-1ECBBBFDE8D6}"/>
              </a:ext>
            </a:extLst>
          </p:cNvPr>
          <p:cNvSpPr>
            <a:spLocks noGrp="1"/>
          </p:cNvSpPr>
          <p:nvPr>
            <p:ph type="pic" sz="quarter" idx="11" hasCustomPrompt="1"/>
          </p:nvPr>
        </p:nvSpPr>
        <p:spPr>
          <a:xfrm>
            <a:off x="8067429" y="479834"/>
            <a:ext cx="3611542" cy="589833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 </a:t>
            </a:r>
          </a:p>
          <a:p>
            <a:r>
              <a:rPr lang="en-US" altLang="ko-KR" dirty="0"/>
              <a:t>And Sand Back</a:t>
            </a:r>
            <a:endParaRPr lang="ko-KR" altLang="en-US" dirty="0"/>
          </a:p>
        </p:txBody>
      </p:sp>
      <p:sp>
        <p:nvSpPr>
          <p:cNvPr id="6" name="그림 개체 틀 2">
            <a:extLst>
              <a:ext uri="{FF2B5EF4-FFF2-40B4-BE49-F238E27FC236}">
                <a16:creationId xmlns:a16="http://schemas.microsoft.com/office/drawing/2014/main" id="{A62276F5-0236-424B-9645-A889FC412855}"/>
              </a:ext>
            </a:extLst>
          </p:cNvPr>
          <p:cNvSpPr>
            <a:spLocks noGrp="1"/>
          </p:cNvSpPr>
          <p:nvPr>
            <p:ph type="pic" sz="quarter" idx="12" hasCustomPrompt="1"/>
          </p:nvPr>
        </p:nvSpPr>
        <p:spPr>
          <a:xfrm>
            <a:off x="3658183"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B703617E-9CA4-425B-945B-4B73794CE227}"/>
              </a:ext>
            </a:extLst>
          </p:cNvPr>
          <p:cNvSpPr>
            <a:spLocks noGrp="1"/>
          </p:cNvSpPr>
          <p:nvPr>
            <p:ph type="pic" sz="quarter" idx="13" hasCustomPrompt="1"/>
          </p:nvPr>
        </p:nvSpPr>
        <p:spPr>
          <a:xfrm>
            <a:off x="5862805"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050554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3638550" y="354330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5" name="그림 개체 틀 2">
            <a:extLst>
              <a:ext uri="{FF2B5EF4-FFF2-40B4-BE49-F238E27FC236}">
                <a16:creationId xmlns:a16="http://schemas.microsoft.com/office/drawing/2014/main" id="{EA5E7C78-B7FD-4905-970D-675E6D396175}"/>
              </a:ext>
            </a:extLst>
          </p:cNvPr>
          <p:cNvSpPr>
            <a:spLocks noGrp="1"/>
          </p:cNvSpPr>
          <p:nvPr>
            <p:ph type="pic" sz="quarter" idx="11" hasCustomPrompt="1"/>
          </p:nvPr>
        </p:nvSpPr>
        <p:spPr>
          <a:xfrm>
            <a:off x="3638550" y="56918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6" name="그림 개체 틀 2">
            <a:extLst>
              <a:ext uri="{FF2B5EF4-FFF2-40B4-BE49-F238E27FC236}">
                <a16:creationId xmlns:a16="http://schemas.microsoft.com/office/drawing/2014/main" id="{01CFBF6C-8D5A-4D48-ACE1-2D979A60A21D}"/>
              </a:ext>
            </a:extLst>
          </p:cNvPr>
          <p:cNvSpPr>
            <a:spLocks noGrp="1"/>
          </p:cNvSpPr>
          <p:nvPr>
            <p:ph type="pic" sz="quarter" idx="12" hasCustomPrompt="1"/>
          </p:nvPr>
        </p:nvSpPr>
        <p:spPr>
          <a:xfrm>
            <a:off x="657225" y="354330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8" name="Rectangle 7">
            <a:extLst>
              <a:ext uri="{FF2B5EF4-FFF2-40B4-BE49-F238E27FC236}">
                <a16:creationId xmlns:a16="http://schemas.microsoft.com/office/drawing/2014/main" id="{2F26D5AB-D725-405F-B143-0753C3C45DCD}"/>
              </a:ext>
            </a:extLst>
          </p:cNvPr>
          <p:cNvSpPr/>
          <p:nvPr userDrawn="1"/>
        </p:nvSpPr>
        <p:spPr>
          <a:xfrm>
            <a:off x="-1" y="0"/>
            <a:ext cx="3400425" cy="331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2301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3383280" rIns="0" anchor="ctr"/>
          <a:lstStyle>
            <a:lvl1pPr marL="0" indent="0" algn="ctr">
              <a:buFontTx/>
              <a:buNone/>
              <a:defRPr sz="2000">
                <a:solidFill>
                  <a:schemeClr val="tx1">
                    <a:lumMod val="75000"/>
                    <a:lumOff val="25000"/>
                  </a:schemeClr>
                </a:solidFill>
              </a:defRPr>
            </a:lvl1pPr>
          </a:lstStyle>
          <a:p>
            <a:r>
              <a:rPr lang="en-US" altLang="ko-KR" dirty="0"/>
              <a:t>Place Your Picture Here And Sand to Back</a:t>
            </a:r>
            <a:endParaRPr lang="ko-KR" altLang="en-US" dirty="0"/>
          </a:p>
        </p:txBody>
      </p:sp>
    </p:spTree>
    <p:extLst>
      <p:ext uri="{BB962C8B-B14F-4D97-AF65-F5344CB8AC3E}">
        <p14:creationId xmlns:p14="http://schemas.microsoft.com/office/powerpoint/2010/main" val="31779387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5" name="액자 12">
            <a:extLst>
              <a:ext uri="{FF2B5EF4-FFF2-40B4-BE49-F238E27FC236}">
                <a16:creationId xmlns:a16="http://schemas.microsoft.com/office/drawing/2014/main" id="{95EDCEF7-DD83-4CD4-BE92-A97D74011033}"/>
              </a:ext>
            </a:extLst>
          </p:cNvPr>
          <p:cNvSpPr/>
          <p:nvPr userDrawn="1"/>
        </p:nvSpPr>
        <p:spPr>
          <a:xfrm>
            <a:off x="547181" y="1761846"/>
            <a:ext cx="11097638" cy="3334311"/>
          </a:xfrm>
          <a:prstGeom prst="frame">
            <a:avLst>
              <a:gd name="adj1" fmla="val 2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910352" y="569068"/>
            <a:ext cx="3661647" cy="571986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37664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358CF5-5043-4D3B-92BD-59549782EBBE}"/>
              </a:ext>
            </a:extLst>
          </p:cNvPr>
          <p:cNvSpPr/>
          <p:nvPr userDrawn="1"/>
        </p:nvSpPr>
        <p:spPr>
          <a:xfrm>
            <a:off x="7515225" y="0"/>
            <a:ext cx="46767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aphic 14">
            <a:extLst>
              <a:ext uri="{FF2B5EF4-FFF2-40B4-BE49-F238E27FC236}">
                <a16:creationId xmlns:a16="http://schemas.microsoft.com/office/drawing/2014/main" id="{B59EE49C-3795-40A6-B206-565A372E5530}"/>
              </a:ext>
            </a:extLst>
          </p:cNvPr>
          <p:cNvGrpSpPr/>
          <p:nvPr userDrawn="1"/>
        </p:nvGrpSpPr>
        <p:grpSpPr>
          <a:xfrm>
            <a:off x="5720146" y="1420664"/>
            <a:ext cx="5589803" cy="4396475"/>
            <a:chOff x="2444748" y="555045"/>
            <a:chExt cx="7282048" cy="5727454"/>
          </a:xfrm>
        </p:grpSpPr>
        <p:sp>
          <p:nvSpPr>
            <p:cNvPr id="6" name="Freeform: Shape 5">
              <a:extLst>
                <a:ext uri="{FF2B5EF4-FFF2-40B4-BE49-F238E27FC236}">
                  <a16:creationId xmlns:a16="http://schemas.microsoft.com/office/drawing/2014/main" id="{716E008B-9F44-493C-B58F-ABFC0E7190A5}"/>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solidFill>
              <a:schemeClr val="bg1">
                <a:lumMod val="65000"/>
              </a:schemeClr>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C1A2B49-6603-4C93-BCDA-8893B608D8C1}"/>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chemeClr val="bg1">
                <a:lumMod val="75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8C70C51E-C968-4707-899F-DE217D80997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chemeClr val="bg1">
                <a:lumMod val="6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6BA87E5-BDD3-47B0-8C9F-EDFB6B81112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C9C68AE-3F02-48D5-A299-9B7311EC8D90}"/>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bg1">
                <a:lumMod val="50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CBE3651-AB4C-4F00-BF52-0A24EF2A62AD}"/>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8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3E653C6-4F74-473F-9309-2D2D43F090C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9CA35F9-CDD6-4937-8C98-04018E459C3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5856077" y="1628103"/>
            <a:ext cx="5317941" cy="301288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4" name="Text Placeholder 9">
            <a:extLst>
              <a:ext uri="{FF2B5EF4-FFF2-40B4-BE49-F238E27FC236}">
                <a16:creationId xmlns:a16="http://schemas.microsoft.com/office/drawing/2014/main" id="{5CCE937E-8E2A-4179-91E4-730975E59298}"/>
              </a:ext>
            </a:extLst>
          </p:cNvPr>
          <p:cNvSpPr>
            <a:spLocks noGrp="1"/>
          </p:cNvSpPr>
          <p:nvPr>
            <p:ph type="body" sz="quarter" idx="11" hasCustomPrompt="1"/>
          </p:nvPr>
        </p:nvSpPr>
        <p:spPr>
          <a:xfrm>
            <a:off x="771525" y="339509"/>
            <a:ext cx="6543675" cy="724247"/>
          </a:xfrm>
          <a:prstGeom prst="rect">
            <a:avLst/>
          </a:prstGeom>
        </p:spPr>
        <p:txBody>
          <a:bodyPr tIns="91440" anchor="ctr"/>
          <a:lstStyle>
            <a:lvl1pPr marL="0" indent="0" algn="l">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779518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A4D14B1E-79D5-4F7D-AEB4-4F537918FBAB}"/>
              </a:ext>
            </a:extLst>
          </p:cNvPr>
          <p:cNvSpPr/>
          <p:nvPr userDrawn="1"/>
        </p:nvSpPr>
        <p:spPr>
          <a:xfrm rot="5400000">
            <a:off x="795337" y="-795340"/>
            <a:ext cx="6257926" cy="784860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640914" y="600074"/>
            <a:ext cx="4052172" cy="5657852"/>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145CBDFE-5F17-4329-876B-8EC9C2A40CEA}"/>
              </a:ext>
            </a:extLst>
          </p:cNvPr>
          <p:cNvSpPr>
            <a:spLocks noGrp="1"/>
          </p:cNvSpPr>
          <p:nvPr>
            <p:ph type="pic" sz="quarter" idx="11" hasCustomPrompt="1"/>
          </p:nvPr>
        </p:nvSpPr>
        <p:spPr>
          <a:xfrm>
            <a:off x="5175044" y="222886"/>
            <a:ext cx="2286000" cy="3017520"/>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06B5A04-F323-4B06-B374-0EFFB99917B5}"/>
              </a:ext>
            </a:extLst>
          </p:cNvPr>
          <p:cNvSpPr>
            <a:spLocks noGrp="1"/>
          </p:cNvSpPr>
          <p:nvPr>
            <p:ph type="pic" sz="quarter" idx="12" hasCustomPrompt="1"/>
          </p:nvPr>
        </p:nvSpPr>
        <p:spPr>
          <a:xfrm>
            <a:off x="5175044" y="3624742"/>
            <a:ext cx="2286000" cy="3017520"/>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2659728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9_Image slide layout">
    <p:bg>
      <p:bgPr>
        <a:solidFill>
          <a:schemeClr val="bg1"/>
        </a:solidFill>
        <a:effectLst/>
      </p:bgPr>
    </p:bg>
    <p:spTree>
      <p:nvGrpSpPr>
        <p:cNvPr id="1" name=""/>
        <p:cNvGrpSpPr/>
        <p:nvPr/>
      </p:nvGrpSpPr>
      <p:grpSpPr>
        <a:xfrm>
          <a:off x="0" y="0"/>
          <a:ext cx="0" cy="0"/>
          <a:chOff x="0" y="0"/>
          <a:chExt cx="0" cy="0"/>
        </a:xfrm>
      </p:grpSpPr>
      <p:sp>
        <p:nvSpPr>
          <p:cNvPr id="9" name="자유형: 도형 52">
            <a:extLst>
              <a:ext uri="{FF2B5EF4-FFF2-40B4-BE49-F238E27FC236}">
                <a16:creationId xmlns:a16="http://schemas.microsoft.com/office/drawing/2014/main" id="{A554242E-EDC9-4D56-ABE8-D3DFF0D037E9}"/>
              </a:ext>
            </a:extLst>
          </p:cNvPr>
          <p:cNvSpPr/>
          <p:nvPr userDrawn="1"/>
        </p:nvSpPr>
        <p:spPr>
          <a:xfrm>
            <a:off x="2" y="0"/>
            <a:ext cx="8582025" cy="6858000"/>
          </a:xfrm>
          <a:custGeom>
            <a:avLst/>
            <a:gdLst>
              <a:gd name="connsiteX0" fmla="*/ 5238766 w 8582025"/>
              <a:gd name="connsiteY0" fmla="*/ 0 h 6858000"/>
              <a:gd name="connsiteX1" fmla="*/ 8582025 w 8582025"/>
              <a:gd name="connsiteY1" fmla="*/ 0 h 6858000"/>
              <a:gd name="connsiteX2" fmla="*/ 1876410 w 8582025"/>
              <a:gd name="connsiteY2" fmla="*/ 6858000 h 6858000"/>
              <a:gd name="connsiteX3" fmla="*/ 0 w 8582025"/>
              <a:gd name="connsiteY3" fmla="*/ 6858000 h 6858000"/>
              <a:gd name="connsiteX4" fmla="*/ 0 w 8582025"/>
              <a:gd name="connsiteY4" fmla="*/ 535781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2025" h="6858000">
                <a:moveTo>
                  <a:pt x="5238766" y="0"/>
                </a:moveTo>
                <a:lnTo>
                  <a:pt x="8582025" y="0"/>
                </a:lnTo>
                <a:lnTo>
                  <a:pt x="1876410" y="6858000"/>
                </a:lnTo>
                <a:lnTo>
                  <a:pt x="0" y="6858000"/>
                </a:lnTo>
                <a:lnTo>
                  <a:pt x="0" y="5357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그림 개체 틀 3">
            <a:extLst>
              <a:ext uri="{FF2B5EF4-FFF2-40B4-BE49-F238E27FC236}">
                <a16:creationId xmlns:a16="http://schemas.microsoft.com/office/drawing/2014/main" id="{A7B8BCFA-E22C-4FE8-9EC6-3B7DF58BF4E9}"/>
              </a:ext>
            </a:extLst>
          </p:cNvPr>
          <p:cNvSpPr>
            <a:spLocks noGrp="1"/>
          </p:cNvSpPr>
          <p:nvPr>
            <p:ph type="pic" sz="quarter" idx="10" hasCustomPrompt="1"/>
          </p:nvPr>
        </p:nvSpPr>
        <p:spPr>
          <a:xfrm>
            <a:off x="1517212" y="427698"/>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Place Your Picture Here And Sand to Back</a:t>
            </a:r>
            <a:endParaRPr lang="ko-KR" altLang="en-US" dirty="0"/>
          </a:p>
        </p:txBody>
      </p:sp>
      <p:sp>
        <p:nvSpPr>
          <p:cNvPr id="6" name="그림 개체 틀 3">
            <a:extLst>
              <a:ext uri="{FF2B5EF4-FFF2-40B4-BE49-F238E27FC236}">
                <a16:creationId xmlns:a16="http://schemas.microsoft.com/office/drawing/2014/main" id="{C661A5D8-A169-47BB-84F8-7CCF6E006163}"/>
              </a:ext>
            </a:extLst>
          </p:cNvPr>
          <p:cNvSpPr>
            <a:spLocks noGrp="1"/>
          </p:cNvSpPr>
          <p:nvPr>
            <p:ph type="pic" sz="quarter" idx="11" hasCustomPrompt="1"/>
          </p:nvPr>
        </p:nvSpPr>
        <p:spPr>
          <a:xfrm>
            <a:off x="1953610" y="2837035"/>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7" name="그림 개체 틀 3">
            <a:extLst>
              <a:ext uri="{FF2B5EF4-FFF2-40B4-BE49-F238E27FC236}">
                <a16:creationId xmlns:a16="http://schemas.microsoft.com/office/drawing/2014/main" id="{A32673E2-41F8-431C-946D-87DD76C5D04D}"/>
              </a:ext>
            </a:extLst>
          </p:cNvPr>
          <p:cNvSpPr>
            <a:spLocks noGrp="1"/>
          </p:cNvSpPr>
          <p:nvPr>
            <p:ph type="pic" sz="quarter" idx="12" hasCustomPrompt="1"/>
          </p:nvPr>
        </p:nvSpPr>
        <p:spPr>
          <a:xfrm>
            <a:off x="4407524" y="2251417"/>
            <a:ext cx="1980000" cy="1980000"/>
          </a:xfrm>
          <a:prstGeom prst="diamond">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8" name="그림 개체 틀 3">
            <a:extLst>
              <a:ext uri="{FF2B5EF4-FFF2-40B4-BE49-F238E27FC236}">
                <a16:creationId xmlns:a16="http://schemas.microsoft.com/office/drawing/2014/main" id="{F2B14BC2-B3DB-437A-8C30-D2E802CB43E3}"/>
              </a:ext>
            </a:extLst>
          </p:cNvPr>
          <p:cNvSpPr>
            <a:spLocks noGrp="1"/>
          </p:cNvSpPr>
          <p:nvPr>
            <p:ph type="pic" sz="quarter" idx="13" hasCustomPrompt="1"/>
          </p:nvPr>
        </p:nvSpPr>
        <p:spPr>
          <a:xfrm>
            <a:off x="636104" y="2676913"/>
            <a:ext cx="1980000" cy="1980000"/>
          </a:xfrm>
          <a:prstGeom prst="diamond">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8165908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910353" y="1807430"/>
            <a:ext cx="2400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4" name="Picture 3">
            <a:extLst>
              <a:ext uri="{FF2B5EF4-FFF2-40B4-BE49-F238E27FC236}">
                <a16:creationId xmlns:a16="http://schemas.microsoft.com/office/drawing/2014/main" id="{39B7D4BC-8397-4297-9425-5B8BAEB381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76952" y="2305190"/>
            <a:ext cx="4038095" cy="2247619"/>
          </a:xfrm>
          <a:prstGeom prst="rect">
            <a:avLst/>
          </a:prstGeom>
        </p:spPr>
      </p:pic>
    </p:spTree>
    <p:extLst>
      <p:ext uri="{BB962C8B-B14F-4D97-AF65-F5344CB8AC3E}">
        <p14:creationId xmlns:p14="http://schemas.microsoft.com/office/powerpoint/2010/main" val="21517893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910353" y="1807430"/>
            <a:ext cx="2400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6" name="Picture 5">
            <a:extLst>
              <a:ext uri="{FF2B5EF4-FFF2-40B4-BE49-F238E27FC236}">
                <a16:creationId xmlns:a16="http://schemas.microsoft.com/office/drawing/2014/main" id="{67513D5B-5A42-4F30-9E94-6D9B89BC88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8381" y="2276619"/>
            <a:ext cx="4095238" cy="2304762"/>
          </a:xfrm>
          <a:prstGeom prst="rect">
            <a:avLst/>
          </a:prstGeom>
        </p:spPr>
      </p:pic>
    </p:spTree>
    <p:extLst>
      <p:ext uri="{BB962C8B-B14F-4D97-AF65-F5344CB8AC3E}">
        <p14:creationId xmlns:p14="http://schemas.microsoft.com/office/powerpoint/2010/main" val="124169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_Image slide layout">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3B04BAD-EED5-4C78-BC19-C3DD01D50231}"/>
              </a:ext>
            </a:extLst>
          </p:cNvPr>
          <p:cNvGrpSpPr/>
          <p:nvPr userDrawn="1"/>
        </p:nvGrpSpPr>
        <p:grpSpPr>
          <a:xfrm>
            <a:off x="729449" y="1780758"/>
            <a:ext cx="2449180" cy="4305530"/>
            <a:chOff x="445712" y="1449040"/>
            <a:chExt cx="2113018" cy="3924176"/>
          </a:xfrm>
        </p:grpSpPr>
        <p:sp>
          <p:nvSpPr>
            <p:cNvPr id="5" name="Rounded Rectangle 4">
              <a:extLst>
                <a:ext uri="{FF2B5EF4-FFF2-40B4-BE49-F238E27FC236}">
                  <a16:creationId xmlns:a16="http://schemas.microsoft.com/office/drawing/2014/main" id="{C7456AC7-1506-4AAF-A694-1BE710D5F58E}"/>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5">
              <a:extLst>
                <a:ext uri="{FF2B5EF4-FFF2-40B4-BE49-F238E27FC236}">
                  <a16:creationId xmlns:a16="http://schemas.microsoft.com/office/drawing/2014/main" id="{7D8BFCCB-25F4-4E85-B4F9-18DA5A0F31C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6">
              <a:extLst>
                <a:ext uri="{FF2B5EF4-FFF2-40B4-BE49-F238E27FC236}">
                  <a16:creationId xmlns:a16="http://schemas.microsoft.com/office/drawing/2014/main" id="{4DE5DB11-A2A8-48F9-9B25-703C78662BDE}"/>
                </a:ext>
              </a:extLst>
            </p:cNvPr>
            <p:cNvGrpSpPr/>
            <p:nvPr userDrawn="1"/>
          </p:nvGrpSpPr>
          <p:grpSpPr>
            <a:xfrm>
              <a:off x="1407705" y="5045834"/>
              <a:ext cx="211967" cy="211967"/>
              <a:chOff x="1549420" y="5712364"/>
              <a:chExt cx="312583" cy="312583"/>
            </a:xfrm>
          </p:grpSpPr>
          <p:sp>
            <p:nvSpPr>
              <p:cNvPr id="9" name="Oval 7">
                <a:extLst>
                  <a:ext uri="{FF2B5EF4-FFF2-40B4-BE49-F238E27FC236}">
                    <a16:creationId xmlns:a16="http://schemas.microsoft.com/office/drawing/2014/main" id="{A3616025-C842-4C0D-B7E3-48176315DDF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8">
                <a:extLst>
                  <a:ext uri="{FF2B5EF4-FFF2-40B4-BE49-F238E27FC236}">
                    <a16:creationId xmlns:a16="http://schemas.microsoft.com/office/drawing/2014/main" id="{B2550ED7-04C5-4FFA-BCF1-8CB64B3F2DA9}"/>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0E6D54C7-03B4-4369-97FF-A3456A2A876D}"/>
              </a:ext>
            </a:extLst>
          </p:cNvPr>
          <p:cNvSpPr>
            <a:spLocks noGrp="1"/>
          </p:cNvSpPr>
          <p:nvPr>
            <p:ph type="pic" idx="15" hasCustomPrompt="1"/>
          </p:nvPr>
        </p:nvSpPr>
        <p:spPr>
          <a:xfrm>
            <a:off x="873465" y="2174930"/>
            <a:ext cx="2152765" cy="334874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DD8FCDD3-D367-4581-96F6-BED1A5D7FC1A}"/>
              </a:ext>
            </a:extLst>
          </p:cNvPr>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035698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6630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4890782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52074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89478DC5-F7B1-4722-A7D4-1EAFA890CD3E}"/>
              </a:ext>
            </a:extLst>
          </p:cNvPr>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33247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7864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88713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7155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59073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5007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Image slide layout">
    <p:bg>
      <p:bgPr>
        <a:solidFill>
          <a:schemeClr val="bg1"/>
        </a:solidFill>
        <a:effectLst/>
      </p:bgPr>
    </p:bg>
    <p:spTree>
      <p:nvGrpSpPr>
        <p:cNvPr id="1" name=""/>
        <p:cNvGrpSpPr/>
        <p:nvPr/>
      </p:nvGrpSpPr>
      <p:grpSpPr>
        <a:xfrm>
          <a:off x="0" y="0"/>
          <a:ext cx="0" cy="0"/>
          <a:chOff x="0" y="0"/>
          <a:chExt cx="0" cy="0"/>
        </a:xfrm>
      </p:grpSpPr>
      <p:sp>
        <p:nvSpPr>
          <p:cNvPr id="3" name="Frame 2">
            <a:extLst>
              <a:ext uri="{FF2B5EF4-FFF2-40B4-BE49-F238E27FC236}">
                <a16:creationId xmlns:a16="http://schemas.microsoft.com/office/drawing/2014/main" id="{11A067AA-F6AF-4715-9F07-7BE30046CBF0}"/>
              </a:ext>
            </a:extLst>
          </p:cNvPr>
          <p:cNvSpPr/>
          <p:nvPr userDrawn="1"/>
        </p:nvSpPr>
        <p:spPr>
          <a:xfrm>
            <a:off x="642938" y="514350"/>
            <a:ext cx="10906125" cy="2990850"/>
          </a:xfrm>
          <a:prstGeom prst="frame">
            <a:avLst>
              <a:gd name="adj1" fmla="val 25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109680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5DB206C-7370-448F-B4C9-4059BADCA645}"/>
              </a:ext>
            </a:extLst>
          </p:cNvPr>
          <p:cNvSpPr>
            <a:spLocks noGrp="1"/>
          </p:cNvSpPr>
          <p:nvPr>
            <p:ph type="pic" sz="quarter" idx="11" hasCustomPrompt="1"/>
          </p:nvPr>
        </p:nvSpPr>
        <p:spPr>
          <a:xfrm>
            <a:off x="373523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7383E1CB-8D0E-4180-8C52-C5F4A24ED3F0}"/>
              </a:ext>
            </a:extLst>
          </p:cNvPr>
          <p:cNvSpPr>
            <a:spLocks noGrp="1"/>
          </p:cNvSpPr>
          <p:nvPr>
            <p:ph type="pic" sz="quarter" idx="12" hasCustomPrompt="1"/>
          </p:nvPr>
        </p:nvSpPr>
        <p:spPr>
          <a:xfrm>
            <a:off x="637365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33F4681A-0E5C-4D94-B5F0-6A175DBC6CD4}"/>
              </a:ext>
            </a:extLst>
          </p:cNvPr>
          <p:cNvSpPr>
            <a:spLocks noGrp="1"/>
          </p:cNvSpPr>
          <p:nvPr>
            <p:ph type="pic" sz="quarter" idx="13" hasCustomPrompt="1"/>
          </p:nvPr>
        </p:nvSpPr>
        <p:spPr>
          <a:xfrm>
            <a:off x="901208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81619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Image slide layout">
    <p:bg>
      <p:bgPr>
        <a:solidFill>
          <a:schemeClr val="bg1"/>
        </a:solidFill>
        <a:effectLst/>
      </p:bgPr>
    </p:bg>
    <p:spTree>
      <p:nvGrpSpPr>
        <p:cNvPr id="1" name=""/>
        <p:cNvGrpSpPr/>
        <p:nvPr/>
      </p:nvGrpSpPr>
      <p:grpSpPr>
        <a:xfrm>
          <a:off x="0" y="0"/>
          <a:ext cx="0" cy="0"/>
          <a:chOff x="0" y="0"/>
          <a:chExt cx="0" cy="0"/>
        </a:xfrm>
      </p:grpSpPr>
      <p:sp>
        <p:nvSpPr>
          <p:cNvPr id="3" name="Frame 2">
            <a:extLst>
              <a:ext uri="{FF2B5EF4-FFF2-40B4-BE49-F238E27FC236}">
                <a16:creationId xmlns:a16="http://schemas.microsoft.com/office/drawing/2014/main" id="{11A067AA-F6AF-4715-9F07-7BE30046CBF0}"/>
              </a:ext>
            </a:extLst>
          </p:cNvPr>
          <p:cNvSpPr/>
          <p:nvPr userDrawn="1"/>
        </p:nvSpPr>
        <p:spPr>
          <a:xfrm>
            <a:off x="642938" y="514350"/>
            <a:ext cx="10906125" cy="2990850"/>
          </a:xfrm>
          <a:prstGeom prst="frame">
            <a:avLst>
              <a:gd name="adj1" fmla="val 25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109680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5DB206C-7370-448F-B4C9-4059BADCA645}"/>
              </a:ext>
            </a:extLst>
          </p:cNvPr>
          <p:cNvSpPr>
            <a:spLocks noGrp="1"/>
          </p:cNvSpPr>
          <p:nvPr>
            <p:ph type="pic" sz="quarter" idx="11" hasCustomPrompt="1"/>
          </p:nvPr>
        </p:nvSpPr>
        <p:spPr>
          <a:xfrm>
            <a:off x="373523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7383E1CB-8D0E-4180-8C52-C5F4A24ED3F0}"/>
              </a:ext>
            </a:extLst>
          </p:cNvPr>
          <p:cNvSpPr>
            <a:spLocks noGrp="1"/>
          </p:cNvSpPr>
          <p:nvPr>
            <p:ph type="pic" sz="quarter" idx="12" hasCustomPrompt="1"/>
          </p:nvPr>
        </p:nvSpPr>
        <p:spPr>
          <a:xfrm>
            <a:off x="637365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33F4681A-0E5C-4D94-B5F0-6A175DBC6CD4}"/>
              </a:ext>
            </a:extLst>
          </p:cNvPr>
          <p:cNvSpPr>
            <a:spLocks noGrp="1"/>
          </p:cNvSpPr>
          <p:nvPr>
            <p:ph type="pic" sz="quarter" idx="13" hasCustomPrompt="1"/>
          </p:nvPr>
        </p:nvSpPr>
        <p:spPr>
          <a:xfrm>
            <a:off x="901208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1912678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555196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0" y="0"/>
            <a:ext cx="5638800" cy="6858000"/>
          </a:xfrm>
          <a:prstGeom prst="rect">
            <a:avLst/>
          </a:prstGeom>
          <a:solidFill>
            <a:schemeClr val="bg1">
              <a:lumMod val="95000"/>
            </a:schemeClr>
          </a:solidFill>
          <a:ln w="152400">
            <a:noFill/>
          </a:ln>
          <a:effectLst/>
        </p:spPr>
        <p:txBody>
          <a:bodyPr lIns="365760" anchor="ctr"/>
          <a:lstStyle>
            <a:lvl1pPr marL="0" indent="0" algn="l">
              <a:buFontTx/>
              <a:buNone/>
              <a:defRPr sz="1400">
                <a:solidFill>
                  <a:schemeClr val="tx1">
                    <a:lumMod val="75000"/>
                    <a:lumOff val="25000"/>
                  </a:schemeClr>
                </a:solidFill>
              </a:defRPr>
            </a:lvl1pPr>
          </a:lstStyle>
          <a:p>
            <a:r>
              <a:rPr lang="en-US" altLang="ko-KR" dirty="0"/>
              <a:t>Place Your Picture Here And Sand Back</a:t>
            </a:r>
            <a:endParaRPr lang="ko-KR" altLang="en-US" dirty="0"/>
          </a:p>
        </p:txBody>
      </p:sp>
      <p:sp>
        <p:nvSpPr>
          <p:cNvPr id="7" name="그림 개체 틀 2">
            <a:extLst>
              <a:ext uri="{FF2B5EF4-FFF2-40B4-BE49-F238E27FC236}">
                <a16:creationId xmlns:a16="http://schemas.microsoft.com/office/drawing/2014/main" id="{6033F2F0-7D0F-4B5D-8E37-7C30E5A5D26E}"/>
              </a:ext>
            </a:extLst>
          </p:cNvPr>
          <p:cNvSpPr>
            <a:spLocks noGrp="1"/>
          </p:cNvSpPr>
          <p:nvPr>
            <p:ph type="pic" sz="quarter" idx="11" hasCustomPrompt="1"/>
          </p:nvPr>
        </p:nvSpPr>
        <p:spPr>
          <a:xfrm>
            <a:off x="7548561" y="477308"/>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40B2EF10-A0C4-401E-8AA6-CF7463C59568}"/>
              </a:ext>
            </a:extLst>
          </p:cNvPr>
          <p:cNvSpPr>
            <a:spLocks noGrp="1"/>
          </p:cNvSpPr>
          <p:nvPr>
            <p:ph type="pic" sz="quarter" idx="12" hasCustomPrompt="1"/>
          </p:nvPr>
        </p:nvSpPr>
        <p:spPr>
          <a:xfrm>
            <a:off x="7548561" y="3648856"/>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838293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3638550" y="354330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5" name="그림 개체 틀 2">
            <a:extLst>
              <a:ext uri="{FF2B5EF4-FFF2-40B4-BE49-F238E27FC236}">
                <a16:creationId xmlns:a16="http://schemas.microsoft.com/office/drawing/2014/main" id="{EA5E7C78-B7FD-4905-970D-675E6D396175}"/>
              </a:ext>
            </a:extLst>
          </p:cNvPr>
          <p:cNvSpPr>
            <a:spLocks noGrp="1"/>
          </p:cNvSpPr>
          <p:nvPr>
            <p:ph type="pic" sz="quarter" idx="11" hasCustomPrompt="1"/>
          </p:nvPr>
        </p:nvSpPr>
        <p:spPr>
          <a:xfrm>
            <a:off x="3638550" y="56918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6" name="그림 개체 틀 2">
            <a:extLst>
              <a:ext uri="{FF2B5EF4-FFF2-40B4-BE49-F238E27FC236}">
                <a16:creationId xmlns:a16="http://schemas.microsoft.com/office/drawing/2014/main" id="{01CFBF6C-8D5A-4D48-ACE1-2D979A60A21D}"/>
              </a:ext>
            </a:extLst>
          </p:cNvPr>
          <p:cNvSpPr>
            <a:spLocks noGrp="1"/>
          </p:cNvSpPr>
          <p:nvPr>
            <p:ph type="pic" sz="quarter" idx="12" hasCustomPrompt="1"/>
          </p:nvPr>
        </p:nvSpPr>
        <p:spPr>
          <a:xfrm>
            <a:off x="657225" y="354330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8" name="Rectangle 7">
            <a:extLst>
              <a:ext uri="{FF2B5EF4-FFF2-40B4-BE49-F238E27FC236}">
                <a16:creationId xmlns:a16="http://schemas.microsoft.com/office/drawing/2014/main" id="{2F26D5AB-D725-405F-B143-0753C3C45DCD}"/>
              </a:ext>
            </a:extLst>
          </p:cNvPr>
          <p:cNvSpPr/>
          <p:nvPr userDrawn="1"/>
        </p:nvSpPr>
        <p:spPr>
          <a:xfrm>
            <a:off x="-1" y="0"/>
            <a:ext cx="3400425" cy="331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67289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83EC1-AF10-4FD7-8089-F03DAD6397E7}"/>
              </a:ext>
            </a:extLst>
          </p:cNvPr>
          <p:cNvSpPr/>
          <p:nvPr userDrawn="1"/>
        </p:nvSpPr>
        <p:spPr>
          <a:xfrm>
            <a:off x="0" y="0"/>
            <a:ext cx="12192000" cy="23810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1453561"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32DE4F21-2D03-408A-A113-1ECBBBFDE8D6}"/>
              </a:ext>
            </a:extLst>
          </p:cNvPr>
          <p:cNvSpPr>
            <a:spLocks noGrp="1"/>
          </p:cNvSpPr>
          <p:nvPr>
            <p:ph type="pic" sz="quarter" idx="11" hasCustomPrompt="1"/>
          </p:nvPr>
        </p:nvSpPr>
        <p:spPr>
          <a:xfrm>
            <a:off x="8067429" y="479834"/>
            <a:ext cx="3611542" cy="589833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 </a:t>
            </a:r>
          </a:p>
          <a:p>
            <a:r>
              <a:rPr lang="en-US" altLang="ko-KR" dirty="0"/>
              <a:t>And Sand Back</a:t>
            </a:r>
            <a:endParaRPr lang="ko-KR" altLang="en-US" dirty="0"/>
          </a:p>
        </p:txBody>
      </p:sp>
      <p:sp>
        <p:nvSpPr>
          <p:cNvPr id="6" name="그림 개체 틀 2">
            <a:extLst>
              <a:ext uri="{FF2B5EF4-FFF2-40B4-BE49-F238E27FC236}">
                <a16:creationId xmlns:a16="http://schemas.microsoft.com/office/drawing/2014/main" id="{A62276F5-0236-424B-9645-A889FC412855}"/>
              </a:ext>
            </a:extLst>
          </p:cNvPr>
          <p:cNvSpPr>
            <a:spLocks noGrp="1"/>
          </p:cNvSpPr>
          <p:nvPr>
            <p:ph type="pic" sz="quarter" idx="12" hasCustomPrompt="1"/>
          </p:nvPr>
        </p:nvSpPr>
        <p:spPr>
          <a:xfrm>
            <a:off x="3658183"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B703617E-9CA4-425B-945B-4B73794CE227}"/>
              </a:ext>
            </a:extLst>
          </p:cNvPr>
          <p:cNvSpPr>
            <a:spLocks noGrp="1"/>
          </p:cNvSpPr>
          <p:nvPr>
            <p:ph type="pic" sz="quarter" idx="13" hasCustomPrompt="1"/>
          </p:nvPr>
        </p:nvSpPr>
        <p:spPr>
          <a:xfrm>
            <a:off x="5862805"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1497096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3383280" rIns="0" anchor="ctr"/>
          <a:lstStyle>
            <a:lvl1pPr marL="0" indent="0" algn="ctr">
              <a:buFontTx/>
              <a:buNone/>
              <a:defRPr sz="2000">
                <a:solidFill>
                  <a:schemeClr val="tx1">
                    <a:lumMod val="75000"/>
                    <a:lumOff val="25000"/>
                  </a:schemeClr>
                </a:solidFill>
              </a:defRPr>
            </a:lvl1pPr>
          </a:lstStyle>
          <a:p>
            <a:r>
              <a:rPr lang="en-US" altLang="ko-KR" dirty="0"/>
              <a:t>Place Your Picture Here And Sand to Back</a:t>
            </a:r>
            <a:endParaRPr lang="ko-KR" altLang="en-US" dirty="0"/>
          </a:p>
        </p:txBody>
      </p:sp>
    </p:spTree>
    <p:extLst>
      <p:ext uri="{BB962C8B-B14F-4D97-AF65-F5344CB8AC3E}">
        <p14:creationId xmlns:p14="http://schemas.microsoft.com/office/powerpoint/2010/main" val="39260917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A4D14B1E-79D5-4F7D-AEB4-4F537918FBAB}"/>
              </a:ext>
            </a:extLst>
          </p:cNvPr>
          <p:cNvSpPr/>
          <p:nvPr userDrawn="1"/>
        </p:nvSpPr>
        <p:spPr>
          <a:xfrm rot="5400000">
            <a:off x="795337" y="-795340"/>
            <a:ext cx="6257926" cy="784860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640914" y="600074"/>
            <a:ext cx="4052172" cy="5657852"/>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145CBDFE-5F17-4329-876B-8EC9C2A40CEA}"/>
              </a:ext>
            </a:extLst>
          </p:cNvPr>
          <p:cNvSpPr>
            <a:spLocks noGrp="1"/>
          </p:cNvSpPr>
          <p:nvPr>
            <p:ph type="pic" sz="quarter" idx="11" hasCustomPrompt="1"/>
          </p:nvPr>
        </p:nvSpPr>
        <p:spPr>
          <a:xfrm>
            <a:off x="5175044" y="222886"/>
            <a:ext cx="2286000" cy="3017520"/>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06B5A04-F323-4B06-B374-0EFFB99917B5}"/>
              </a:ext>
            </a:extLst>
          </p:cNvPr>
          <p:cNvSpPr>
            <a:spLocks noGrp="1"/>
          </p:cNvSpPr>
          <p:nvPr>
            <p:ph type="pic" sz="quarter" idx="12" hasCustomPrompt="1"/>
          </p:nvPr>
        </p:nvSpPr>
        <p:spPr>
          <a:xfrm>
            <a:off x="5175044" y="3624742"/>
            <a:ext cx="2286000" cy="3017520"/>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7209129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30182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5" name="액자 12">
            <a:extLst>
              <a:ext uri="{FF2B5EF4-FFF2-40B4-BE49-F238E27FC236}">
                <a16:creationId xmlns:a16="http://schemas.microsoft.com/office/drawing/2014/main" id="{95EDCEF7-DD83-4CD4-BE92-A97D74011033}"/>
              </a:ext>
            </a:extLst>
          </p:cNvPr>
          <p:cNvSpPr/>
          <p:nvPr userDrawn="1"/>
        </p:nvSpPr>
        <p:spPr>
          <a:xfrm>
            <a:off x="547181" y="1761846"/>
            <a:ext cx="11097638" cy="3334311"/>
          </a:xfrm>
          <a:prstGeom prst="frame">
            <a:avLst>
              <a:gd name="adj1" fmla="val 2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910352" y="569068"/>
            <a:ext cx="3661647" cy="571986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3424203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358CF5-5043-4D3B-92BD-59549782EBBE}"/>
              </a:ext>
            </a:extLst>
          </p:cNvPr>
          <p:cNvSpPr/>
          <p:nvPr userDrawn="1"/>
        </p:nvSpPr>
        <p:spPr>
          <a:xfrm>
            <a:off x="7515225" y="0"/>
            <a:ext cx="46767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aphic 14">
            <a:extLst>
              <a:ext uri="{FF2B5EF4-FFF2-40B4-BE49-F238E27FC236}">
                <a16:creationId xmlns:a16="http://schemas.microsoft.com/office/drawing/2014/main" id="{B59EE49C-3795-40A6-B206-565A372E5530}"/>
              </a:ext>
            </a:extLst>
          </p:cNvPr>
          <p:cNvGrpSpPr/>
          <p:nvPr userDrawn="1"/>
        </p:nvGrpSpPr>
        <p:grpSpPr>
          <a:xfrm>
            <a:off x="5720146" y="1420664"/>
            <a:ext cx="5589803" cy="4396475"/>
            <a:chOff x="2444748" y="555045"/>
            <a:chExt cx="7282048" cy="5727454"/>
          </a:xfrm>
        </p:grpSpPr>
        <p:sp>
          <p:nvSpPr>
            <p:cNvPr id="6" name="Freeform: Shape 5">
              <a:extLst>
                <a:ext uri="{FF2B5EF4-FFF2-40B4-BE49-F238E27FC236}">
                  <a16:creationId xmlns:a16="http://schemas.microsoft.com/office/drawing/2014/main" id="{716E008B-9F44-493C-B58F-ABFC0E7190A5}"/>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solidFill>
              <a:schemeClr val="bg1">
                <a:lumMod val="65000"/>
              </a:schemeClr>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C1A2B49-6603-4C93-BCDA-8893B608D8C1}"/>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chemeClr val="bg1">
                <a:lumMod val="75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8C70C51E-C968-4707-899F-DE217D80997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chemeClr val="bg1">
                <a:lumMod val="6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6BA87E5-BDD3-47B0-8C9F-EDFB6B81112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C9C68AE-3F02-48D5-A299-9B7311EC8D90}"/>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bg1">
                <a:lumMod val="50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CBE3651-AB4C-4F00-BF52-0A24EF2A62AD}"/>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8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3E653C6-4F74-473F-9309-2D2D43F090C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9CA35F9-CDD6-4937-8C98-04018E459C3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5856077" y="1628103"/>
            <a:ext cx="5317941" cy="301288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4" name="Text Placeholder 9">
            <a:extLst>
              <a:ext uri="{FF2B5EF4-FFF2-40B4-BE49-F238E27FC236}">
                <a16:creationId xmlns:a16="http://schemas.microsoft.com/office/drawing/2014/main" id="{5CCE937E-8E2A-4179-91E4-730975E59298}"/>
              </a:ext>
            </a:extLst>
          </p:cNvPr>
          <p:cNvSpPr>
            <a:spLocks noGrp="1"/>
          </p:cNvSpPr>
          <p:nvPr>
            <p:ph type="body" sz="quarter" idx="11" hasCustomPrompt="1"/>
          </p:nvPr>
        </p:nvSpPr>
        <p:spPr>
          <a:xfrm>
            <a:off x="771525" y="339509"/>
            <a:ext cx="6543675" cy="724247"/>
          </a:xfrm>
          <a:prstGeom prst="rect">
            <a:avLst/>
          </a:prstGeom>
        </p:spPr>
        <p:txBody>
          <a:bodyPr tIns="91440" anchor="ctr"/>
          <a:lstStyle>
            <a:lvl1pPr marL="0" indent="0" algn="l">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2161165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1_Images &amp; Contents Layout">
    <p:spTree>
      <p:nvGrpSpPr>
        <p:cNvPr id="1" name=""/>
        <p:cNvGrpSpPr/>
        <p:nvPr/>
      </p:nvGrpSpPr>
      <p:grpSpPr>
        <a:xfrm>
          <a:off x="0" y="0"/>
          <a:ext cx="0" cy="0"/>
          <a:chOff x="0" y="0"/>
          <a:chExt cx="0" cy="0"/>
        </a:xfrm>
      </p:grpSpPr>
      <p:sp>
        <p:nvSpPr>
          <p:cNvPr id="22" name="직사각형 21">
            <a:extLst>
              <a:ext uri="{FF2B5EF4-FFF2-40B4-BE49-F238E27FC236}">
                <a16:creationId xmlns:a16="http://schemas.microsoft.com/office/drawing/2014/main" id="{C0AD03F6-15F2-4D54-8634-F2FD4B876D5D}"/>
              </a:ext>
            </a:extLst>
          </p:cNvPr>
          <p:cNvSpPr/>
          <p:nvPr userDrawn="1"/>
        </p:nvSpPr>
        <p:spPr>
          <a:xfrm>
            <a:off x="8582684" y="1894646"/>
            <a:ext cx="3609315" cy="30687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그림 개체 틀 25">
            <a:extLst>
              <a:ext uri="{FF2B5EF4-FFF2-40B4-BE49-F238E27FC236}">
                <a16:creationId xmlns:a16="http://schemas.microsoft.com/office/drawing/2014/main" id="{FD1AC33C-0748-4865-932F-6D8BA4643ACA}"/>
              </a:ext>
            </a:extLst>
          </p:cNvPr>
          <p:cNvSpPr>
            <a:spLocks noGrp="1"/>
          </p:cNvSpPr>
          <p:nvPr>
            <p:ph type="pic" sz="quarter" idx="11" hasCustomPrompt="1"/>
          </p:nvPr>
        </p:nvSpPr>
        <p:spPr>
          <a:xfrm>
            <a:off x="4697013" y="52057"/>
            <a:ext cx="6847888" cy="6753884"/>
          </a:xfrm>
          <a:custGeom>
            <a:avLst/>
            <a:gdLst>
              <a:gd name="connsiteX0" fmla="*/ 3704348 w 6847888"/>
              <a:gd name="connsiteY0" fmla="*/ 5 h 6753884"/>
              <a:gd name="connsiteX1" fmla="*/ 4005720 w 6847888"/>
              <a:gd name="connsiteY1" fmla="*/ 361947 h 6753884"/>
              <a:gd name="connsiteX2" fmla="*/ 3756101 w 6847888"/>
              <a:gd name="connsiteY2" fmla="*/ 1075954 h 6753884"/>
              <a:gd name="connsiteX3" fmla="*/ 3808606 w 6847888"/>
              <a:gd name="connsiteY3" fmla="*/ 1408969 h 6753884"/>
              <a:gd name="connsiteX4" fmla="*/ 4102330 w 6847888"/>
              <a:gd name="connsiteY4" fmla="*/ 1405443 h 6753884"/>
              <a:gd name="connsiteX5" fmla="*/ 4189935 w 6847888"/>
              <a:gd name="connsiteY5" fmla="*/ 955591 h 6753884"/>
              <a:gd name="connsiteX6" fmla="*/ 4386903 w 6847888"/>
              <a:gd name="connsiteY6" fmla="*/ 729816 h 6753884"/>
              <a:gd name="connsiteX7" fmla="*/ 4462508 w 6847888"/>
              <a:gd name="connsiteY7" fmla="*/ 1003700 h 6753884"/>
              <a:gd name="connsiteX8" fmla="*/ 4290141 w 6847888"/>
              <a:gd name="connsiteY8" fmla="*/ 1451300 h 6753884"/>
              <a:gd name="connsiteX9" fmla="*/ 4479906 w 6847888"/>
              <a:gd name="connsiteY9" fmla="*/ 1558119 h 6753884"/>
              <a:gd name="connsiteX10" fmla="*/ 4652418 w 6847888"/>
              <a:gd name="connsiteY10" fmla="*/ 1291849 h 6753884"/>
              <a:gd name="connsiteX11" fmla="*/ 4765676 w 6847888"/>
              <a:gd name="connsiteY11" fmla="*/ 714012 h 6753884"/>
              <a:gd name="connsiteX12" fmla="*/ 4799428 w 6847888"/>
              <a:gd name="connsiteY12" fmla="*/ 394967 h 6753884"/>
              <a:gd name="connsiteX13" fmla="*/ 5004194 w 6847888"/>
              <a:gd name="connsiteY13" fmla="*/ 127002 h 6753884"/>
              <a:gd name="connsiteX14" fmla="*/ 5239118 w 6847888"/>
              <a:gd name="connsiteY14" fmla="*/ 192050 h 6753884"/>
              <a:gd name="connsiteX15" fmla="*/ 5208812 w 6847888"/>
              <a:gd name="connsiteY15" fmla="*/ 577136 h 6753884"/>
              <a:gd name="connsiteX16" fmla="*/ 4785928 w 6847888"/>
              <a:gd name="connsiteY16" fmla="*/ 1648852 h 6753884"/>
              <a:gd name="connsiteX17" fmla="*/ 5084152 w 6847888"/>
              <a:gd name="connsiteY17" fmla="*/ 1573924 h 6753884"/>
              <a:gd name="connsiteX18" fmla="*/ 5454388 w 6847888"/>
              <a:gd name="connsiteY18" fmla="*/ 1220876 h 6753884"/>
              <a:gd name="connsiteX19" fmla="*/ 5820412 w 6847888"/>
              <a:gd name="connsiteY19" fmla="*/ 791621 h 6753884"/>
              <a:gd name="connsiteX20" fmla="*/ 6488554 w 6847888"/>
              <a:gd name="connsiteY20" fmla="*/ 699901 h 6753884"/>
              <a:gd name="connsiteX21" fmla="*/ 6192287 w 6847888"/>
              <a:gd name="connsiteY21" fmla="*/ 1353942 h 6753884"/>
              <a:gd name="connsiteX22" fmla="*/ 5480803 w 6847888"/>
              <a:gd name="connsiteY22" fmla="*/ 1591998 h 6753884"/>
              <a:gd name="connsiteX23" fmla="*/ 4996546 w 6847888"/>
              <a:gd name="connsiteY23" fmla="*/ 2136796 h 6753884"/>
              <a:gd name="connsiteX24" fmla="*/ 5316970 w 6847888"/>
              <a:gd name="connsiteY24" fmla="*/ 2261685 h 6753884"/>
              <a:gd name="connsiteX25" fmla="*/ 5832552 w 6847888"/>
              <a:gd name="connsiteY25" fmla="*/ 2059893 h 6753884"/>
              <a:gd name="connsiteX26" fmla="*/ 6198284 w 6847888"/>
              <a:gd name="connsiteY26" fmla="*/ 1721240 h 6753884"/>
              <a:gd name="connsiteX27" fmla="*/ 6511057 w 6847888"/>
              <a:gd name="connsiteY27" fmla="*/ 1787139 h 6753884"/>
              <a:gd name="connsiteX28" fmla="*/ 6338392 w 6847888"/>
              <a:gd name="connsiteY28" fmla="*/ 2109428 h 6753884"/>
              <a:gd name="connsiteX29" fmla="*/ 5894660 w 6847888"/>
              <a:gd name="connsiteY29" fmla="*/ 2187178 h 6753884"/>
              <a:gd name="connsiteX30" fmla="*/ 5350720 w 6847888"/>
              <a:gd name="connsiteY30" fmla="*/ 2509611 h 6753884"/>
              <a:gd name="connsiteX31" fmla="*/ 5337966 w 6847888"/>
              <a:gd name="connsiteY31" fmla="*/ 2841924 h 6753884"/>
              <a:gd name="connsiteX32" fmla="*/ 5722747 w 6847888"/>
              <a:gd name="connsiteY32" fmla="*/ 2939991 h 6753884"/>
              <a:gd name="connsiteX33" fmla="*/ 6365545 w 6847888"/>
              <a:gd name="connsiteY33" fmla="*/ 2659891 h 6753884"/>
              <a:gd name="connsiteX34" fmla="*/ 6772825 w 6847888"/>
              <a:gd name="connsiteY34" fmla="*/ 2757962 h 6753884"/>
              <a:gd name="connsiteX35" fmla="*/ 6450302 w 6847888"/>
              <a:gd name="connsiteY35" fmla="*/ 3041588 h 6753884"/>
              <a:gd name="connsiteX36" fmla="*/ 5794002 w 6847888"/>
              <a:gd name="connsiteY36" fmla="*/ 3061344 h 6753884"/>
              <a:gd name="connsiteX37" fmla="*/ 5566884 w 6847888"/>
              <a:gd name="connsiteY37" fmla="*/ 3295578 h 6753884"/>
              <a:gd name="connsiteX38" fmla="*/ 5924786 w 6847888"/>
              <a:gd name="connsiteY38" fmla="*/ 3470206 h 6753884"/>
              <a:gd name="connsiteX39" fmla="*/ 6646448 w 6847888"/>
              <a:gd name="connsiteY39" fmla="*/ 3568310 h 6753884"/>
              <a:gd name="connsiteX40" fmla="*/ 5957990 w 6847888"/>
              <a:gd name="connsiteY40" fmla="*/ 3543273 h 6753884"/>
              <a:gd name="connsiteX41" fmla="*/ 5679994 w 6847888"/>
              <a:gd name="connsiteY41" fmla="*/ 3559455 h 6753884"/>
              <a:gd name="connsiteX42" fmla="*/ 5639035 w 6847888"/>
              <a:gd name="connsiteY42" fmla="*/ 4035837 h 6753884"/>
              <a:gd name="connsiteX43" fmla="*/ 6838762 w 6847888"/>
              <a:gd name="connsiteY43" fmla="*/ 4397663 h 6753884"/>
              <a:gd name="connsiteX44" fmla="*/ 5833001 w 6847888"/>
              <a:gd name="connsiteY44" fmla="*/ 4238897 h 6753884"/>
              <a:gd name="connsiteX45" fmla="*/ 5215709 w 6847888"/>
              <a:gd name="connsiteY45" fmla="*/ 4274451 h 6753884"/>
              <a:gd name="connsiteX46" fmla="*/ 5136502 w 6847888"/>
              <a:gd name="connsiteY46" fmla="*/ 4515036 h 6753884"/>
              <a:gd name="connsiteX47" fmla="*/ 5480660 w 6847888"/>
              <a:gd name="connsiteY47" fmla="*/ 4848320 h 6753884"/>
              <a:gd name="connsiteX48" fmla="*/ 6101276 w 6847888"/>
              <a:gd name="connsiteY48" fmla="*/ 5412584 h 6753884"/>
              <a:gd name="connsiteX49" fmla="*/ 5335310 w 6847888"/>
              <a:gd name="connsiteY49" fmla="*/ 4941769 h 6753884"/>
              <a:gd name="connsiteX50" fmla="*/ 4887530 w 6847888"/>
              <a:gd name="connsiteY50" fmla="*/ 4918188 h 6753884"/>
              <a:gd name="connsiteX51" fmla="*/ 4721424 w 6847888"/>
              <a:gd name="connsiteY51" fmla="*/ 5309901 h 6753884"/>
              <a:gd name="connsiteX52" fmla="*/ 4794693 w 6847888"/>
              <a:gd name="connsiteY52" fmla="*/ 5776368 h 6753884"/>
              <a:gd name="connsiteX53" fmla="*/ 4843214 w 6847888"/>
              <a:gd name="connsiteY53" fmla="*/ 6753302 h 6753884"/>
              <a:gd name="connsiteX54" fmla="*/ 4621620 w 6847888"/>
              <a:gd name="connsiteY54" fmla="*/ 6003373 h 6753884"/>
              <a:gd name="connsiteX55" fmla="*/ 4542910 w 6847888"/>
              <a:gd name="connsiteY55" fmla="*/ 5278318 h 6753884"/>
              <a:gd name="connsiteX56" fmla="*/ 4284891 w 6847888"/>
              <a:gd name="connsiteY56" fmla="*/ 4931956 h 6753884"/>
              <a:gd name="connsiteX57" fmla="*/ 3901613 w 6847888"/>
              <a:gd name="connsiteY57" fmla="*/ 4940185 h 6753884"/>
              <a:gd name="connsiteX58" fmla="*/ 3718599 w 6847888"/>
              <a:gd name="connsiteY58" fmla="*/ 5262629 h 6753884"/>
              <a:gd name="connsiteX59" fmla="*/ 3768102 w 6847888"/>
              <a:gd name="connsiteY59" fmla="*/ 5681014 h 6753884"/>
              <a:gd name="connsiteX60" fmla="*/ 3541585 w 6847888"/>
              <a:gd name="connsiteY60" fmla="*/ 6112805 h 6753884"/>
              <a:gd name="connsiteX61" fmla="*/ 3390074 w 6847888"/>
              <a:gd name="connsiteY61" fmla="*/ 5647148 h 6753884"/>
              <a:gd name="connsiteX62" fmla="*/ 3530334 w 6847888"/>
              <a:gd name="connsiteY62" fmla="*/ 5252751 h 6753884"/>
              <a:gd name="connsiteX63" fmla="*/ 3438078 w 6847888"/>
              <a:gd name="connsiteY63" fmla="*/ 4904921 h 6753884"/>
              <a:gd name="connsiteX64" fmla="*/ 3123805 w 6847888"/>
              <a:gd name="connsiteY64" fmla="*/ 4837894 h 6753884"/>
              <a:gd name="connsiteX65" fmla="*/ 2747277 w 6847888"/>
              <a:gd name="connsiteY65" fmla="*/ 5184314 h 6753884"/>
              <a:gd name="connsiteX66" fmla="*/ 2508759 w 6847888"/>
              <a:gd name="connsiteY66" fmla="*/ 5867983 h 6753884"/>
              <a:gd name="connsiteX67" fmla="*/ 1877212 w 6847888"/>
              <a:gd name="connsiteY67" fmla="*/ 6254619 h 6753884"/>
              <a:gd name="connsiteX68" fmla="*/ 1793956 w 6847888"/>
              <a:gd name="connsiteY68" fmla="*/ 5594938 h 6753884"/>
              <a:gd name="connsiteX69" fmla="*/ 2825282 w 6847888"/>
              <a:gd name="connsiteY69" fmla="*/ 4769457 h 6753884"/>
              <a:gd name="connsiteX70" fmla="*/ 2843283 w 6847888"/>
              <a:gd name="connsiteY70" fmla="*/ 4338371 h 6753884"/>
              <a:gd name="connsiteX71" fmla="*/ 2509509 w 6847888"/>
              <a:gd name="connsiteY71" fmla="*/ 4184563 h 6753884"/>
              <a:gd name="connsiteX72" fmla="*/ 2145732 w 6847888"/>
              <a:gd name="connsiteY72" fmla="*/ 4312267 h 6753884"/>
              <a:gd name="connsiteX73" fmla="*/ 1745953 w 6847888"/>
              <a:gd name="connsiteY73" fmla="*/ 4757462 h 6753884"/>
              <a:gd name="connsiteX74" fmla="*/ 1410678 w 6847888"/>
              <a:gd name="connsiteY74" fmla="*/ 4810378 h 6753884"/>
              <a:gd name="connsiteX75" fmla="*/ 1519436 w 6847888"/>
              <a:gd name="connsiteY75" fmla="*/ 4450552 h 6753884"/>
              <a:gd name="connsiteX76" fmla="*/ 2177235 w 6847888"/>
              <a:gd name="connsiteY76" fmla="*/ 4061094 h 6753884"/>
              <a:gd name="connsiteX77" fmla="*/ 2236489 w 6847888"/>
              <a:gd name="connsiteY77" fmla="*/ 3792989 h 6753884"/>
              <a:gd name="connsiteX78" fmla="*/ 1943218 w 6847888"/>
              <a:gd name="connsiteY78" fmla="*/ 3725256 h 6753884"/>
              <a:gd name="connsiteX79" fmla="*/ 1646195 w 6847888"/>
              <a:gd name="connsiteY79" fmla="*/ 3769000 h 6753884"/>
              <a:gd name="connsiteX80" fmla="*/ 1475933 w 6847888"/>
              <a:gd name="connsiteY80" fmla="*/ 3821210 h 6753884"/>
              <a:gd name="connsiteX81" fmla="*/ 773301 w 6847888"/>
              <a:gd name="connsiteY81" fmla="*/ 4138496 h 6753884"/>
              <a:gd name="connsiteX82" fmla="*/ 10449 w 6847888"/>
              <a:gd name="connsiteY82" fmla="*/ 4282644 h 6753884"/>
              <a:gd name="connsiteX83" fmla="*/ 698113 w 6847888"/>
              <a:gd name="connsiteY83" fmla="*/ 3885768 h 6753884"/>
              <a:gd name="connsiteX84" fmla="*/ 1569689 w 6847888"/>
              <a:gd name="connsiteY84" fmla="*/ 3693508 h 6753884"/>
              <a:gd name="connsiteX85" fmla="*/ 1871212 w 6847888"/>
              <a:gd name="connsiteY85" fmla="*/ 3598260 h 6753884"/>
              <a:gd name="connsiteX86" fmla="*/ 2129231 w 6847888"/>
              <a:gd name="connsiteY86" fmla="*/ 3361198 h 6753884"/>
              <a:gd name="connsiteX87" fmla="*/ 1946218 w 6847888"/>
              <a:gd name="connsiteY87" fmla="*/ 3168586 h 6753884"/>
              <a:gd name="connsiteX88" fmla="*/ 1078525 w 6847888"/>
              <a:gd name="connsiteY88" fmla="*/ 3261717 h 6753884"/>
              <a:gd name="connsiteX89" fmla="*/ 355264 w 6847888"/>
              <a:gd name="connsiteY89" fmla="*/ 3077920 h 6753884"/>
              <a:gd name="connsiteX90" fmla="*/ 1270418 w 6847888"/>
              <a:gd name="connsiteY90" fmla="*/ 3019717 h 6753884"/>
              <a:gd name="connsiteX91" fmla="*/ 1876462 w 6847888"/>
              <a:gd name="connsiteY91" fmla="*/ 2963274 h 6753884"/>
              <a:gd name="connsiteX92" fmla="*/ 2046289 w 6847888"/>
              <a:gd name="connsiteY92" fmla="*/ 2552361 h 6753884"/>
              <a:gd name="connsiteX93" fmla="*/ 1608020 w 6847888"/>
              <a:gd name="connsiteY93" fmla="*/ 2243943 h 6753884"/>
              <a:gd name="connsiteX94" fmla="*/ 884360 w 6847888"/>
              <a:gd name="connsiteY94" fmla="*/ 1671796 h 6753884"/>
              <a:gd name="connsiteX95" fmla="*/ 1677807 w 6847888"/>
              <a:gd name="connsiteY95" fmla="*/ 2125859 h 6753884"/>
              <a:gd name="connsiteX96" fmla="*/ 2480999 w 6847888"/>
              <a:gd name="connsiteY96" fmla="*/ 2291025 h 6753884"/>
              <a:gd name="connsiteX97" fmla="*/ 2789337 w 6847888"/>
              <a:gd name="connsiteY97" fmla="*/ 1973660 h 6753884"/>
              <a:gd name="connsiteX98" fmla="*/ 2605228 w 6847888"/>
              <a:gd name="connsiteY98" fmla="*/ 1554212 h 6753884"/>
              <a:gd name="connsiteX99" fmla="*/ 1886011 w 6847888"/>
              <a:gd name="connsiteY99" fmla="*/ 841920 h 6753884"/>
              <a:gd name="connsiteX100" fmla="*/ 2701797 w 6847888"/>
              <a:gd name="connsiteY100" fmla="*/ 1488981 h 6753884"/>
              <a:gd name="connsiteX101" fmla="*/ 3003046 w 6847888"/>
              <a:gd name="connsiteY101" fmla="*/ 1694006 h 6753884"/>
              <a:gd name="connsiteX102" fmla="*/ 3172858 w 6847888"/>
              <a:gd name="connsiteY102" fmla="*/ 1616116 h 6753884"/>
              <a:gd name="connsiteX103" fmla="*/ 3170310 w 6847888"/>
              <a:gd name="connsiteY103" fmla="*/ 1323597 h 6753884"/>
              <a:gd name="connsiteX104" fmla="*/ 2928026 w 6847888"/>
              <a:gd name="connsiteY104" fmla="*/ 677624 h 6753884"/>
              <a:gd name="connsiteX105" fmla="*/ 3225507 w 6847888"/>
              <a:gd name="connsiteY105" fmla="*/ 1291714 h 6753884"/>
              <a:gd name="connsiteX106" fmla="*/ 3426679 w 6847888"/>
              <a:gd name="connsiteY106" fmla="*/ 1486720 h 6753884"/>
              <a:gd name="connsiteX107" fmla="*/ 3527334 w 6847888"/>
              <a:gd name="connsiteY107" fmla="*/ 1399091 h 6753884"/>
              <a:gd name="connsiteX108" fmla="*/ 3537085 w 6847888"/>
              <a:gd name="connsiteY108" fmla="*/ 1104881 h 6753884"/>
              <a:gd name="connsiteX109" fmla="*/ 3372073 w 6847888"/>
              <a:gd name="connsiteY109" fmla="*/ 293510 h 6753884"/>
              <a:gd name="connsiteX110" fmla="*/ 3704348 w 6847888"/>
              <a:gd name="connsiteY110" fmla="*/ 5 h 675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847888" h="6753884">
                <a:moveTo>
                  <a:pt x="3704348" y="5"/>
                </a:moveTo>
                <a:cubicBezTo>
                  <a:pt x="3810646" y="-809"/>
                  <a:pt x="4026723" y="117124"/>
                  <a:pt x="4005720" y="361947"/>
                </a:cubicBezTo>
                <a:cubicBezTo>
                  <a:pt x="3986743" y="580216"/>
                  <a:pt x="3787229" y="901450"/>
                  <a:pt x="3756101" y="1075954"/>
                </a:cubicBezTo>
                <a:cubicBezTo>
                  <a:pt x="3742751" y="1176844"/>
                  <a:pt x="3745600" y="1330654"/>
                  <a:pt x="3808606" y="1408969"/>
                </a:cubicBezTo>
                <a:cubicBezTo>
                  <a:pt x="3880610" y="1486578"/>
                  <a:pt x="4030324" y="1512685"/>
                  <a:pt x="4102330" y="1405443"/>
                </a:cubicBezTo>
                <a:cubicBezTo>
                  <a:pt x="4185586" y="1287617"/>
                  <a:pt x="4206888" y="1092324"/>
                  <a:pt x="4189935" y="955591"/>
                </a:cubicBezTo>
                <a:cubicBezTo>
                  <a:pt x="4179856" y="789440"/>
                  <a:pt x="4293168" y="715308"/>
                  <a:pt x="4386903" y="729816"/>
                </a:cubicBezTo>
                <a:cubicBezTo>
                  <a:pt x="4480638" y="744325"/>
                  <a:pt x="4529242" y="877503"/>
                  <a:pt x="4462508" y="1003700"/>
                </a:cubicBezTo>
                <a:cubicBezTo>
                  <a:pt x="4392324" y="1120160"/>
                  <a:pt x="4279766" y="1338885"/>
                  <a:pt x="4290141" y="1451300"/>
                </a:cubicBezTo>
                <a:cubicBezTo>
                  <a:pt x="4288366" y="1524678"/>
                  <a:pt x="4391924" y="1561977"/>
                  <a:pt x="4479906" y="1558119"/>
                </a:cubicBezTo>
                <a:cubicBezTo>
                  <a:pt x="4599916" y="1551769"/>
                  <a:pt x="4630666" y="1394858"/>
                  <a:pt x="4652418" y="1291849"/>
                </a:cubicBezTo>
                <a:cubicBezTo>
                  <a:pt x="4692172" y="1095709"/>
                  <a:pt x="4755176" y="909446"/>
                  <a:pt x="4765676" y="714012"/>
                </a:cubicBezTo>
                <a:cubicBezTo>
                  <a:pt x="4790178" y="564532"/>
                  <a:pt x="4759676" y="492802"/>
                  <a:pt x="4799428" y="394967"/>
                </a:cubicBezTo>
                <a:cubicBezTo>
                  <a:pt x="4841432" y="238337"/>
                  <a:pt x="4931439" y="146757"/>
                  <a:pt x="5004194" y="127002"/>
                </a:cubicBezTo>
                <a:cubicBezTo>
                  <a:pt x="5150010" y="75499"/>
                  <a:pt x="5211817" y="169191"/>
                  <a:pt x="5239118" y="192050"/>
                </a:cubicBezTo>
                <a:cubicBezTo>
                  <a:pt x="5299674" y="250846"/>
                  <a:pt x="5296994" y="393292"/>
                  <a:pt x="5208812" y="577136"/>
                </a:cubicBezTo>
                <a:cubicBezTo>
                  <a:pt x="5067800" y="821536"/>
                  <a:pt x="4525658" y="1443540"/>
                  <a:pt x="4785928" y="1648852"/>
                </a:cubicBezTo>
                <a:cubicBezTo>
                  <a:pt x="4920938" y="1725051"/>
                  <a:pt x="5009743" y="1637420"/>
                  <a:pt x="5084152" y="1573924"/>
                </a:cubicBezTo>
                <a:cubicBezTo>
                  <a:pt x="5127654" y="1540058"/>
                  <a:pt x="5352230" y="1344488"/>
                  <a:pt x="5454388" y="1220876"/>
                </a:cubicBezTo>
                <a:cubicBezTo>
                  <a:pt x="5595400" y="1069185"/>
                  <a:pt x="5664252" y="970828"/>
                  <a:pt x="5820412" y="791621"/>
                </a:cubicBezTo>
                <a:cubicBezTo>
                  <a:pt x="5968922" y="636402"/>
                  <a:pt x="6229786" y="490356"/>
                  <a:pt x="6488554" y="699901"/>
                </a:cubicBezTo>
                <a:cubicBezTo>
                  <a:pt x="6742073" y="1018099"/>
                  <a:pt x="6400803" y="1304555"/>
                  <a:pt x="6192287" y="1353942"/>
                </a:cubicBezTo>
                <a:cubicBezTo>
                  <a:pt x="5889261" y="1436635"/>
                  <a:pt x="5698873" y="1491549"/>
                  <a:pt x="5480803" y="1591998"/>
                </a:cubicBezTo>
                <a:cubicBezTo>
                  <a:pt x="5253910" y="1696510"/>
                  <a:pt x="4931590" y="1809017"/>
                  <a:pt x="4996546" y="2136796"/>
                </a:cubicBezTo>
                <a:cubicBezTo>
                  <a:pt x="5046203" y="2240795"/>
                  <a:pt x="5220216" y="2280734"/>
                  <a:pt x="5316970" y="2261685"/>
                </a:cubicBezTo>
                <a:cubicBezTo>
                  <a:pt x="5465506" y="2226691"/>
                  <a:pt x="5685666" y="2149966"/>
                  <a:pt x="5832552" y="2059893"/>
                </a:cubicBezTo>
                <a:cubicBezTo>
                  <a:pt x="5944310" y="1983412"/>
                  <a:pt x="6085200" y="1766699"/>
                  <a:pt x="6198284" y="1721240"/>
                </a:cubicBezTo>
                <a:cubicBezTo>
                  <a:pt x="6311367" y="1675781"/>
                  <a:pt x="6409799" y="1653087"/>
                  <a:pt x="6511057" y="1787139"/>
                </a:cubicBezTo>
                <a:cubicBezTo>
                  <a:pt x="6586814" y="1937277"/>
                  <a:pt x="6450153" y="2050727"/>
                  <a:pt x="6338392" y="2109428"/>
                </a:cubicBezTo>
                <a:cubicBezTo>
                  <a:pt x="6216682" y="2164201"/>
                  <a:pt x="6007516" y="2152934"/>
                  <a:pt x="5894660" y="2187178"/>
                </a:cubicBezTo>
                <a:cubicBezTo>
                  <a:pt x="5781804" y="2221422"/>
                  <a:pt x="5522488" y="2346487"/>
                  <a:pt x="5350720" y="2509611"/>
                </a:cubicBezTo>
                <a:cubicBezTo>
                  <a:pt x="5241060" y="2619816"/>
                  <a:pt x="5275712" y="2737504"/>
                  <a:pt x="5337966" y="2841924"/>
                </a:cubicBezTo>
                <a:cubicBezTo>
                  <a:pt x="5400220" y="2946343"/>
                  <a:pt x="5592838" y="2982464"/>
                  <a:pt x="5722747" y="2939991"/>
                </a:cubicBezTo>
                <a:cubicBezTo>
                  <a:pt x="5947168" y="2871978"/>
                  <a:pt x="6241035" y="2686984"/>
                  <a:pt x="6365545" y="2659891"/>
                </a:cubicBezTo>
                <a:cubicBezTo>
                  <a:pt x="6512556" y="2630965"/>
                  <a:pt x="6751074" y="2582282"/>
                  <a:pt x="6772825" y="2757962"/>
                </a:cubicBezTo>
                <a:cubicBezTo>
                  <a:pt x="6792326" y="2934346"/>
                  <a:pt x="6647566" y="3011956"/>
                  <a:pt x="6450302" y="3041588"/>
                </a:cubicBezTo>
                <a:cubicBezTo>
                  <a:pt x="6314542" y="3061344"/>
                  <a:pt x="6067777" y="3008996"/>
                  <a:pt x="5794002" y="3061344"/>
                </a:cubicBezTo>
                <a:cubicBezTo>
                  <a:pt x="5694092" y="3093797"/>
                  <a:pt x="5565984" y="3135708"/>
                  <a:pt x="5566884" y="3295578"/>
                </a:cubicBezTo>
                <a:cubicBezTo>
                  <a:pt x="5584136" y="3394602"/>
                  <a:pt x="5764046" y="3461148"/>
                  <a:pt x="5924786" y="3470206"/>
                </a:cubicBezTo>
                <a:cubicBezTo>
                  <a:pt x="6241250" y="3470455"/>
                  <a:pt x="6675030" y="3353870"/>
                  <a:pt x="6646448" y="3568310"/>
                </a:cubicBezTo>
                <a:cubicBezTo>
                  <a:pt x="6606736" y="3806610"/>
                  <a:pt x="6208178" y="3558109"/>
                  <a:pt x="5957990" y="3543273"/>
                </a:cubicBezTo>
                <a:cubicBezTo>
                  <a:pt x="5890802" y="3537398"/>
                  <a:pt x="5745062" y="3544992"/>
                  <a:pt x="5679994" y="3559455"/>
                </a:cubicBezTo>
                <a:cubicBezTo>
                  <a:pt x="5453044" y="3598970"/>
                  <a:pt x="5291757" y="3892894"/>
                  <a:pt x="5639035" y="4035837"/>
                </a:cubicBezTo>
                <a:cubicBezTo>
                  <a:pt x="5961740" y="4167682"/>
                  <a:pt x="6953080" y="3913801"/>
                  <a:pt x="6838762" y="4397663"/>
                </a:cubicBezTo>
                <a:cubicBezTo>
                  <a:pt x="6705978" y="4839592"/>
                  <a:pt x="6223310" y="4344608"/>
                  <a:pt x="5833001" y="4238897"/>
                </a:cubicBezTo>
                <a:cubicBezTo>
                  <a:pt x="5646234" y="4186402"/>
                  <a:pt x="5306312" y="4159727"/>
                  <a:pt x="5215709" y="4274451"/>
                </a:cubicBezTo>
                <a:cubicBezTo>
                  <a:pt x="5163956" y="4333010"/>
                  <a:pt x="5115501" y="4416966"/>
                  <a:pt x="5136502" y="4515036"/>
                </a:cubicBezTo>
                <a:cubicBezTo>
                  <a:pt x="5159005" y="4603405"/>
                  <a:pt x="5300256" y="4745093"/>
                  <a:pt x="5480660" y="4848320"/>
                </a:cubicBezTo>
                <a:cubicBezTo>
                  <a:pt x="5689832" y="4949866"/>
                  <a:pt x="6354463" y="5164998"/>
                  <a:pt x="6101276" y="5412584"/>
                </a:cubicBezTo>
                <a:cubicBezTo>
                  <a:pt x="5865496" y="5624531"/>
                  <a:pt x="5484828" y="5051110"/>
                  <a:pt x="5335310" y="4941769"/>
                </a:cubicBezTo>
                <a:cubicBezTo>
                  <a:pt x="5119438" y="4860879"/>
                  <a:pt x="4989844" y="4856833"/>
                  <a:pt x="4887530" y="4918188"/>
                </a:cubicBezTo>
                <a:cubicBezTo>
                  <a:pt x="4794522" y="5004970"/>
                  <a:pt x="4697526" y="5071784"/>
                  <a:pt x="4721424" y="5309901"/>
                </a:cubicBezTo>
                <a:cubicBezTo>
                  <a:pt x="4755926" y="5583650"/>
                  <a:pt x="4727188" y="5504030"/>
                  <a:pt x="4794693" y="5776368"/>
                </a:cubicBezTo>
                <a:cubicBezTo>
                  <a:pt x="4904951" y="6155243"/>
                  <a:pt x="5127484" y="6709559"/>
                  <a:pt x="4843214" y="6753302"/>
                </a:cubicBezTo>
                <a:cubicBezTo>
                  <a:pt x="4588196" y="6769530"/>
                  <a:pt x="4579617" y="6445041"/>
                  <a:pt x="4621620" y="6003373"/>
                </a:cubicBezTo>
                <a:cubicBezTo>
                  <a:pt x="4647170" y="5698890"/>
                  <a:pt x="4617916" y="5550657"/>
                  <a:pt x="4542910" y="5278318"/>
                </a:cubicBezTo>
                <a:cubicBezTo>
                  <a:pt x="4468702" y="5079954"/>
                  <a:pt x="4391774" y="4988312"/>
                  <a:pt x="4284891" y="4931956"/>
                </a:cubicBezTo>
                <a:cubicBezTo>
                  <a:pt x="4178008" y="4875601"/>
                  <a:pt x="4014121" y="4892209"/>
                  <a:pt x="3901613" y="4940185"/>
                </a:cubicBezTo>
                <a:cubicBezTo>
                  <a:pt x="3743350" y="5001568"/>
                  <a:pt x="3741100" y="5120815"/>
                  <a:pt x="3718599" y="5262629"/>
                </a:cubicBezTo>
                <a:cubicBezTo>
                  <a:pt x="3709598" y="5410793"/>
                  <a:pt x="3737350" y="5450302"/>
                  <a:pt x="3768102" y="5681014"/>
                </a:cubicBezTo>
                <a:cubicBezTo>
                  <a:pt x="3780853" y="5856693"/>
                  <a:pt x="3746350" y="6098694"/>
                  <a:pt x="3541585" y="6112805"/>
                </a:cubicBezTo>
                <a:cubicBezTo>
                  <a:pt x="3324820" y="6102222"/>
                  <a:pt x="3348072" y="5776967"/>
                  <a:pt x="3390074" y="5647148"/>
                </a:cubicBezTo>
                <a:cubicBezTo>
                  <a:pt x="3432077" y="5517329"/>
                  <a:pt x="3522084" y="5376221"/>
                  <a:pt x="3530334" y="5252751"/>
                </a:cubicBezTo>
                <a:cubicBezTo>
                  <a:pt x="3538585" y="5129281"/>
                  <a:pt x="3505583" y="4974063"/>
                  <a:pt x="3438078" y="4904921"/>
                </a:cubicBezTo>
                <a:cubicBezTo>
                  <a:pt x="3370573" y="4835777"/>
                  <a:pt x="3245314" y="4820961"/>
                  <a:pt x="3123805" y="4837894"/>
                </a:cubicBezTo>
                <a:cubicBezTo>
                  <a:pt x="2952042" y="4883754"/>
                  <a:pt x="2850034" y="5012867"/>
                  <a:pt x="2747277" y="5184314"/>
                </a:cubicBezTo>
                <a:cubicBezTo>
                  <a:pt x="2644519" y="5355760"/>
                  <a:pt x="2559763" y="5625982"/>
                  <a:pt x="2508759" y="5867983"/>
                </a:cubicBezTo>
                <a:cubicBezTo>
                  <a:pt x="2460755" y="6006268"/>
                  <a:pt x="2223738" y="6403487"/>
                  <a:pt x="1877212" y="6254619"/>
                </a:cubicBezTo>
                <a:cubicBezTo>
                  <a:pt x="1636444" y="6171364"/>
                  <a:pt x="1607193" y="5793900"/>
                  <a:pt x="1793956" y="5594938"/>
                </a:cubicBezTo>
                <a:cubicBezTo>
                  <a:pt x="2088728" y="5283090"/>
                  <a:pt x="2592015" y="5170203"/>
                  <a:pt x="2825282" y="4769457"/>
                </a:cubicBezTo>
                <a:cubicBezTo>
                  <a:pt x="2918289" y="4595893"/>
                  <a:pt x="2895788" y="4435736"/>
                  <a:pt x="2843283" y="4338371"/>
                </a:cubicBezTo>
                <a:cubicBezTo>
                  <a:pt x="2790780" y="4241007"/>
                  <a:pt x="2641519" y="4190208"/>
                  <a:pt x="2509509" y="4184563"/>
                </a:cubicBezTo>
                <a:cubicBezTo>
                  <a:pt x="2358748" y="4181741"/>
                  <a:pt x="2273241" y="4217018"/>
                  <a:pt x="2145732" y="4312267"/>
                </a:cubicBezTo>
                <a:cubicBezTo>
                  <a:pt x="2018222" y="4407514"/>
                  <a:pt x="1852461" y="4674914"/>
                  <a:pt x="1745953" y="4757462"/>
                </a:cubicBezTo>
                <a:cubicBezTo>
                  <a:pt x="1658196" y="4843537"/>
                  <a:pt x="1498434" y="4878110"/>
                  <a:pt x="1410678" y="4810378"/>
                </a:cubicBezTo>
                <a:cubicBezTo>
                  <a:pt x="1280168" y="4721480"/>
                  <a:pt x="1403177" y="4498529"/>
                  <a:pt x="1519436" y="4450552"/>
                </a:cubicBezTo>
                <a:cubicBezTo>
                  <a:pt x="1787955" y="4347544"/>
                  <a:pt x="2057226" y="4170453"/>
                  <a:pt x="2177235" y="4061094"/>
                </a:cubicBezTo>
                <a:cubicBezTo>
                  <a:pt x="2297244" y="3951736"/>
                  <a:pt x="2282993" y="3869892"/>
                  <a:pt x="2236489" y="3792989"/>
                </a:cubicBezTo>
                <a:cubicBezTo>
                  <a:pt x="2154732" y="3718907"/>
                  <a:pt x="2105229" y="3718202"/>
                  <a:pt x="1943218" y="3725256"/>
                </a:cubicBezTo>
                <a:cubicBezTo>
                  <a:pt x="1769954" y="3730901"/>
                  <a:pt x="1718201" y="3759123"/>
                  <a:pt x="1646195" y="3769000"/>
                </a:cubicBezTo>
                <a:cubicBezTo>
                  <a:pt x="1589191" y="3786639"/>
                  <a:pt x="1621415" y="3759627"/>
                  <a:pt x="1475933" y="3821210"/>
                </a:cubicBezTo>
                <a:cubicBezTo>
                  <a:pt x="1330451" y="3882794"/>
                  <a:pt x="996953" y="4018334"/>
                  <a:pt x="773301" y="4138496"/>
                </a:cubicBezTo>
                <a:cubicBezTo>
                  <a:pt x="529052" y="4269722"/>
                  <a:pt x="137210" y="4545329"/>
                  <a:pt x="10449" y="4282644"/>
                </a:cubicBezTo>
                <a:cubicBezTo>
                  <a:pt x="-71518" y="4012081"/>
                  <a:pt x="344836" y="3944329"/>
                  <a:pt x="698113" y="3885768"/>
                </a:cubicBezTo>
                <a:cubicBezTo>
                  <a:pt x="971883" y="3849080"/>
                  <a:pt x="1374172" y="3741426"/>
                  <a:pt x="1569689" y="3693508"/>
                </a:cubicBezTo>
                <a:cubicBezTo>
                  <a:pt x="1765206" y="3645589"/>
                  <a:pt x="1770704" y="3640592"/>
                  <a:pt x="1871212" y="3598260"/>
                </a:cubicBezTo>
                <a:cubicBezTo>
                  <a:pt x="1961969" y="3542522"/>
                  <a:pt x="2122480" y="3500189"/>
                  <a:pt x="2129231" y="3361198"/>
                </a:cubicBezTo>
                <a:cubicBezTo>
                  <a:pt x="2131481" y="3239845"/>
                  <a:pt x="2060976" y="3207391"/>
                  <a:pt x="1946218" y="3168586"/>
                </a:cubicBezTo>
                <a:cubicBezTo>
                  <a:pt x="1771100" y="3152007"/>
                  <a:pt x="1388950" y="3204399"/>
                  <a:pt x="1078525" y="3261717"/>
                </a:cubicBezTo>
                <a:cubicBezTo>
                  <a:pt x="768100" y="3319035"/>
                  <a:pt x="334262" y="3420107"/>
                  <a:pt x="355264" y="3077920"/>
                </a:cubicBezTo>
                <a:cubicBezTo>
                  <a:pt x="419768" y="2677879"/>
                  <a:pt x="878138" y="2975268"/>
                  <a:pt x="1270418" y="3019717"/>
                </a:cubicBezTo>
                <a:cubicBezTo>
                  <a:pt x="1492434" y="3054994"/>
                  <a:pt x="1726451" y="3053583"/>
                  <a:pt x="1876462" y="2963274"/>
                </a:cubicBezTo>
                <a:cubicBezTo>
                  <a:pt x="1971719" y="2866615"/>
                  <a:pt x="2091030" y="2672250"/>
                  <a:pt x="2046289" y="2552361"/>
                </a:cubicBezTo>
                <a:cubicBezTo>
                  <a:pt x="2001549" y="2432472"/>
                  <a:pt x="1608041" y="2243980"/>
                  <a:pt x="1608020" y="2243943"/>
                </a:cubicBezTo>
                <a:cubicBezTo>
                  <a:pt x="1296260" y="2073846"/>
                  <a:pt x="701803" y="1907011"/>
                  <a:pt x="884360" y="1671796"/>
                </a:cubicBezTo>
                <a:cubicBezTo>
                  <a:pt x="1089824" y="1412656"/>
                  <a:pt x="1481682" y="1994995"/>
                  <a:pt x="1677807" y="2125859"/>
                </a:cubicBezTo>
                <a:cubicBezTo>
                  <a:pt x="2056079" y="2339783"/>
                  <a:pt x="2295745" y="2316391"/>
                  <a:pt x="2480999" y="2291025"/>
                </a:cubicBezTo>
                <a:cubicBezTo>
                  <a:pt x="2666255" y="2265659"/>
                  <a:pt x="2767530" y="2105153"/>
                  <a:pt x="2789337" y="1973660"/>
                </a:cubicBezTo>
                <a:cubicBezTo>
                  <a:pt x="2809717" y="1860696"/>
                  <a:pt x="2713780" y="1633569"/>
                  <a:pt x="2605228" y="1554212"/>
                </a:cubicBezTo>
                <a:cubicBezTo>
                  <a:pt x="2304269" y="1292718"/>
                  <a:pt x="1625026" y="1082788"/>
                  <a:pt x="1886011" y="841920"/>
                </a:cubicBezTo>
                <a:cubicBezTo>
                  <a:pt x="2137837" y="626183"/>
                  <a:pt x="2414335" y="1222589"/>
                  <a:pt x="2701797" y="1488981"/>
                </a:cubicBezTo>
                <a:cubicBezTo>
                  <a:pt x="2883834" y="1636745"/>
                  <a:pt x="2924536" y="1672817"/>
                  <a:pt x="3003046" y="1694006"/>
                </a:cubicBezTo>
                <a:cubicBezTo>
                  <a:pt x="3081556" y="1715196"/>
                  <a:pt x="3144981" y="1677851"/>
                  <a:pt x="3172858" y="1616116"/>
                </a:cubicBezTo>
                <a:cubicBezTo>
                  <a:pt x="3200735" y="1554382"/>
                  <a:pt x="3211115" y="1480012"/>
                  <a:pt x="3170310" y="1323597"/>
                </a:cubicBezTo>
                <a:cubicBezTo>
                  <a:pt x="3129505" y="1167182"/>
                  <a:pt x="2599438" y="804735"/>
                  <a:pt x="2928026" y="677624"/>
                </a:cubicBezTo>
                <a:cubicBezTo>
                  <a:pt x="3190782" y="552811"/>
                  <a:pt x="3103292" y="1038951"/>
                  <a:pt x="3225507" y="1291714"/>
                </a:cubicBezTo>
                <a:cubicBezTo>
                  <a:pt x="3297966" y="1401632"/>
                  <a:pt x="3343420" y="1480087"/>
                  <a:pt x="3426679" y="1486720"/>
                </a:cubicBezTo>
                <a:cubicBezTo>
                  <a:pt x="3501136" y="1491635"/>
                  <a:pt x="3501457" y="1464354"/>
                  <a:pt x="3527334" y="1399091"/>
                </a:cubicBezTo>
                <a:cubicBezTo>
                  <a:pt x="3548336" y="1340531"/>
                  <a:pt x="3548336" y="1183196"/>
                  <a:pt x="3537085" y="1104881"/>
                </a:cubicBezTo>
                <a:cubicBezTo>
                  <a:pt x="3511208" y="920618"/>
                  <a:pt x="3344196" y="477655"/>
                  <a:pt x="3372073" y="293510"/>
                </a:cubicBezTo>
                <a:cubicBezTo>
                  <a:pt x="3412576" y="117124"/>
                  <a:pt x="3498677" y="1580"/>
                  <a:pt x="3704348" y="5"/>
                </a:cubicBez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8810542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74219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2_Image slide layout">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3B04BAD-EED5-4C78-BC19-C3DD01D50231}"/>
              </a:ext>
            </a:extLst>
          </p:cNvPr>
          <p:cNvGrpSpPr/>
          <p:nvPr userDrawn="1"/>
        </p:nvGrpSpPr>
        <p:grpSpPr>
          <a:xfrm>
            <a:off x="729449" y="1780758"/>
            <a:ext cx="2449180" cy="4305530"/>
            <a:chOff x="445712" y="1449040"/>
            <a:chExt cx="2113018" cy="3924176"/>
          </a:xfrm>
        </p:grpSpPr>
        <p:sp>
          <p:nvSpPr>
            <p:cNvPr id="5" name="Rounded Rectangle 4">
              <a:extLst>
                <a:ext uri="{FF2B5EF4-FFF2-40B4-BE49-F238E27FC236}">
                  <a16:creationId xmlns:a16="http://schemas.microsoft.com/office/drawing/2014/main" id="{C7456AC7-1506-4AAF-A694-1BE710D5F58E}"/>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5">
              <a:extLst>
                <a:ext uri="{FF2B5EF4-FFF2-40B4-BE49-F238E27FC236}">
                  <a16:creationId xmlns:a16="http://schemas.microsoft.com/office/drawing/2014/main" id="{7D8BFCCB-25F4-4E85-B4F9-18DA5A0F31C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6">
              <a:extLst>
                <a:ext uri="{FF2B5EF4-FFF2-40B4-BE49-F238E27FC236}">
                  <a16:creationId xmlns:a16="http://schemas.microsoft.com/office/drawing/2014/main" id="{4DE5DB11-A2A8-48F9-9B25-703C78662BDE}"/>
                </a:ext>
              </a:extLst>
            </p:cNvPr>
            <p:cNvGrpSpPr/>
            <p:nvPr userDrawn="1"/>
          </p:nvGrpSpPr>
          <p:grpSpPr>
            <a:xfrm>
              <a:off x="1407705" y="5045834"/>
              <a:ext cx="211967" cy="211967"/>
              <a:chOff x="1549420" y="5712364"/>
              <a:chExt cx="312583" cy="312583"/>
            </a:xfrm>
          </p:grpSpPr>
          <p:sp>
            <p:nvSpPr>
              <p:cNvPr id="9" name="Oval 7">
                <a:extLst>
                  <a:ext uri="{FF2B5EF4-FFF2-40B4-BE49-F238E27FC236}">
                    <a16:creationId xmlns:a16="http://schemas.microsoft.com/office/drawing/2014/main" id="{A3616025-C842-4C0D-B7E3-48176315DDF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8">
                <a:extLst>
                  <a:ext uri="{FF2B5EF4-FFF2-40B4-BE49-F238E27FC236}">
                    <a16:creationId xmlns:a16="http://schemas.microsoft.com/office/drawing/2014/main" id="{B2550ED7-04C5-4FFA-BCF1-8CB64B3F2DA9}"/>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0E6D54C7-03B4-4369-97FF-A3456A2A876D}"/>
              </a:ext>
            </a:extLst>
          </p:cNvPr>
          <p:cNvSpPr>
            <a:spLocks noGrp="1"/>
          </p:cNvSpPr>
          <p:nvPr>
            <p:ph type="pic" idx="15" hasCustomPrompt="1"/>
          </p:nvPr>
        </p:nvSpPr>
        <p:spPr>
          <a:xfrm>
            <a:off x="873465" y="2174930"/>
            <a:ext cx="2152765" cy="334874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DD8FCDD3-D367-4581-96F6-BED1A5D7FC1A}"/>
              </a:ext>
            </a:extLst>
          </p:cNvPr>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155010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6_Images &amp; Contents">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89478DC5-F7B1-4722-A7D4-1EAFA890CD3E}"/>
              </a:ext>
            </a:extLst>
          </p:cNvPr>
          <p:cNvSpPr>
            <a:spLocks noGrp="1"/>
          </p:cNvSpPr>
          <p:nvPr>
            <p:ph type="pic" sz="quarter" idx="10" hasCustomPrompt="1"/>
          </p:nvPr>
        </p:nvSpPr>
        <p:spPr>
          <a:xfrm>
            <a:off x="4637014" y="0"/>
            <a:ext cx="7554989" cy="6858000"/>
          </a:xfrm>
          <a:custGeom>
            <a:avLst/>
            <a:gdLst>
              <a:gd name="connsiteX0" fmla="*/ 0 w 7554989"/>
              <a:gd name="connsiteY0" fmla="*/ 0 h 6858000"/>
              <a:gd name="connsiteX1" fmla="*/ 7554989 w 7554989"/>
              <a:gd name="connsiteY1" fmla="*/ 0 h 6858000"/>
              <a:gd name="connsiteX2" fmla="*/ 7554989 w 7554989"/>
              <a:gd name="connsiteY2" fmla="*/ 6858000 h 6858000"/>
              <a:gd name="connsiteX3" fmla="*/ 6857999 w 75549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54989" h="6858000">
                <a:moveTo>
                  <a:pt x="0" y="0"/>
                </a:moveTo>
                <a:lnTo>
                  <a:pt x="7554989" y="0"/>
                </a:lnTo>
                <a:lnTo>
                  <a:pt x="7554989" y="6858000"/>
                </a:lnTo>
                <a:lnTo>
                  <a:pt x="6857999" y="6858000"/>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2489699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9_Image slide layout">
    <p:bg>
      <p:bgPr>
        <a:solidFill>
          <a:schemeClr val="bg1"/>
        </a:solidFill>
        <a:effectLst/>
      </p:bgPr>
    </p:bg>
    <p:spTree>
      <p:nvGrpSpPr>
        <p:cNvPr id="1" name=""/>
        <p:cNvGrpSpPr/>
        <p:nvPr/>
      </p:nvGrpSpPr>
      <p:grpSpPr>
        <a:xfrm>
          <a:off x="0" y="0"/>
          <a:ext cx="0" cy="0"/>
          <a:chOff x="0" y="0"/>
          <a:chExt cx="0" cy="0"/>
        </a:xfrm>
      </p:grpSpPr>
      <p:sp>
        <p:nvSpPr>
          <p:cNvPr id="9" name="자유형: 도형 52">
            <a:extLst>
              <a:ext uri="{FF2B5EF4-FFF2-40B4-BE49-F238E27FC236}">
                <a16:creationId xmlns:a16="http://schemas.microsoft.com/office/drawing/2014/main" id="{A554242E-EDC9-4D56-ABE8-D3DFF0D037E9}"/>
              </a:ext>
            </a:extLst>
          </p:cNvPr>
          <p:cNvSpPr/>
          <p:nvPr userDrawn="1"/>
        </p:nvSpPr>
        <p:spPr>
          <a:xfrm>
            <a:off x="2" y="0"/>
            <a:ext cx="8582025" cy="6858000"/>
          </a:xfrm>
          <a:custGeom>
            <a:avLst/>
            <a:gdLst>
              <a:gd name="connsiteX0" fmla="*/ 5238766 w 8582025"/>
              <a:gd name="connsiteY0" fmla="*/ 0 h 6858000"/>
              <a:gd name="connsiteX1" fmla="*/ 8582025 w 8582025"/>
              <a:gd name="connsiteY1" fmla="*/ 0 h 6858000"/>
              <a:gd name="connsiteX2" fmla="*/ 1876410 w 8582025"/>
              <a:gd name="connsiteY2" fmla="*/ 6858000 h 6858000"/>
              <a:gd name="connsiteX3" fmla="*/ 0 w 8582025"/>
              <a:gd name="connsiteY3" fmla="*/ 6858000 h 6858000"/>
              <a:gd name="connsiteX4" fmla="*/ 0 w 8582025"/>
              <a:gd name="connsiteY4" fmla="*/ 535781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2025" h="6858000">
                <a:moveTo>
                  <a:pt x="5238766" y="0"/>
                </a:moveTo>
                <a:lnTo>
                  <a:pt x="8582025" y="0"/>
                </a:lnTo>
                <a:lnTo>
                  <a:pt x="1876410" y="6858000"/>
                </a:lnTo>
                <a:lnTo>
                  <a:pt x="0" y="6858000"/>
                </a:lnTo>
                <a:lnTo>
                  <a:pt x="0" y="5357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그림 개체 틀 3">
            <a:extLst>
              <a:ext uri="{FF2B5EF4-FFF2-40B4-BE49-F238E27FC236}">
                <a16:creationId xmlns:a16="http://schemas.microsoft.com/office/drawing/2014/main" id="{A7B8BCFA-E22C-4FE8-9EC6-3B7DF58BF4E9}"/>
              </a:ext>
            </a:extLst>
          </p:cNvPr>
          <p:cNvSpPr>
            <a:spLocks noGrp="1"/>
          </p:cNvSpPr>
          <p:nvPr>
            <p:ph type="pic" sz="quarter" idx="10" hasCustomPrompt="1"/>
          </p:nvPr>
        </p:nvSpPr>
        <p:spPr>
          <a:xfrm>
            <a:off x="1517212" y="427698"/>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Place Your Picture Here And Sand to Back</a:t>
            </a:r>
            <a:endParaRPr lang="ko-KR" altLang="en-US" dirty="0"/>
          </a:p>
        </p:txBody>
      </p:sp>
      <p:sp>
        <p:nvSpPr>
          <p:cNvPr id="6" name="그림 개체 틀 3">
            <a:extLst>
              <a:ext uri="{FF2B5EF4-FFF2-40B4-BE49-F238E27FC236}">
                <a16:creationId xmlns:a16="http://schemas.microsoft.com/office/drawing/2014/main" id="{C661A5D8-A169-47BB-84F8-7CCF6E006163}"/>
              </a:ext>
            </a:extLst>
          </p:cNvPr>
          <p:cNvSpPr>
            <a:spLocks noGrp="1"/>
          </p:cNvSpPr>
          <p:nvPr>
            <p:ph type="pic" sz="quarter" idx="11" hasCustomPrompt="1"/>
          </p:nvPr>
        </p:nvSpPr>
        <p:spPr>
          <a:xfrm>
            <a:off x="1953610" y="2837035"/>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7" name="그림 개체 틀 3">
            <a:extLst>
              <a:ext uri="{FF2B5EF4-FFF2-40B4-BE49-F238E27FC236}">
                <a16:creationId xmlns:a16="http://schemas.microsoft.com/office/drawing/2014/main" id="{A32673E2-41F8-431C-946D-87DD76C5D04D}"/>
              </a:ext>
            </a:extLst>
          </p:cNvPr>
          <p:cNvSpPr>
            <a:spLocks noGrp="1"/>
          </p:cNvSpPr>
          <p:nvPr>
            <p:ph type="pic" sz="quarter" idx="12" hasCustomPrompt="1"/>
          </p:nvPr>
        </p:nvSpPr>
        <p:spPr>
          <a:xfrm>
            <a:off x="4407524" y="2251417"/>
            <a:ext cx="1980000" cy="1980000"/>
          </a:xfrm>
          <a:prstGeom prst="diamond">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8" name="그림 개체 틀 3">
            <a:extLst>
              <a:ext uri="{FF2B5EF4-FFF2-40B4-BE49-F238E27FC236}">
                <a16:creationId xmlns:a16="http://schemas.microsoft.com/office/drawing/2014/main" id="{F2B14BC2-B3DB-437A-8C30-D2E802CB43E3}"/>
              </a:ext>
            </a:extLst>
          </p:cNvPr>
          <p:cNvSpPr>
            <a:spLocks noGrp="1"/>
          </p:cNvSpPr>
          <p:nvPr>
            <p:ph type="pic" sz="quarter" idx="13" hasCustomPrompt="1"/>
          </p:nvPr>
        </p:nvSpPr>
        <p:spPr>
          <a:xfrm>
            <a:off x="636104" y="2676913"/>
            <a:ext cx="1980000" cy="1980000"/>
          </a:xfrm>
          <a:prstGeom prst="diamond">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5989156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20227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926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3222517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8630094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118011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666718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0376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0" y="0"/>
            <a:ext cx="5638800" cy="6858000"/>
          </a:xfrm>
          <a:prstGeom prst="rect">
            <a:avLst/>
          </a:prstGeom>
          <a:solidFill>
            <a:schemeClr val="bg1">
              <a:lumMod val="95000"/>
            </a:schemeClr>
          </a:solidFill>
          <a:ln w="152400">
            <a:noFill/>
          </a:ln>
          <a:effectLst/>
        </p:spPr>
        <p:txBody>
          <a:bodyPr lIns="365760" anchor="ctr"/>
          <a:lstStyle>
            <a:lvl1pPr marL="0" indent="0" algn="l">
              <a:buFontTx/>
              <a:buNone/>
              <a:defRPr sz="1400">
                <a:solidFill>
                  <a:schemeClr val="tx1">
                    <a:lumMod val="75000"/>
                    <a:lumOff val="25000"/>
                  </a:schemeClr>
                </a:solidFill>
              </a:defRPr>
            </a:lvl1pPr>
          </a:lstStyle>
          <a:p>
            <a:r>
              <a:rPr lang="en-US" altLang="ko-KR" dirty="0"/>
              <a:t>Place Your Picture Here And Sand Back</a:t>
            </a:r>
            <a:endParaRPr lang="ko-KR" altLang="en-US" dirty="0"/>
          </a:p>
        </p:txBody>
      </p:sp>
      <p:sp>
        <p:nvSpPr>
          <p:cNvPr id="7" name="그림 개체 틀 2">
            <a:extLst>
              <a:ext uri="{FF2B5EF4-FFF2-40B4-BE49-F238E27FC236}">
                <a16:creationId xmlns:a16="http://schemas.microsoft.com/office/drawing/2014/main" id="{6033F2F0-7D0F-4B5D-8E37-7C30E5A5D26E}"/>
              </a:ext>
            </a:extLst>
          </p:cNvPr>
          <p:cNvSpPr>
            <a:spLocks noGrp="1"/>
          </p:cNvSpPr>
          <p:nvPr>
            <p:ph type="pic" sz="quarter" idx="11" hasCustomPrompt="1"/>
          </p:nvPr>
        </p:nvSpPr>
        <p:spPr>
          <a:xfrm>
            <a:off x="7548561" y="477308"/>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40B2EF10-A0C4-401E-8AA6-CF7463C59568}"/>
              </a:ext>
            </a:extLst>
          </p:cNvPr>
          <p:cNvSpPr>
            <a:spLocks noGrp="1"/>
          </p:cNvSpPr>
          <p:nvPr>
            <p:ph type="pic" sz="quarter" idx="12" hasCustomPrompt="1"/>
          </p:nvPr>
        </p:nvSpPr>
        <p:spPr>
          <a:xfrm>
            <a:off x="7548561" y="3648856"/>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2391794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530150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593753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9439101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586309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185871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684907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38581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9510850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269716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3638550" y="354330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5" name="그림 개체 틀 2">
            <a:extLst>
              <a:ext uri="{FF2B5EF4-FFF2-40B4-BE49-F238E27FC236}">
                <a16:creationId xmlns:a16="http://schemas.microsoft.com/office/drawing/2014/main" id="{EA5E7C78-B7FD-4905-970D-675E6D396175}"/>
              </a:ext>
            </a:extLst>
          </p:cNvPr>
          <p:cNvSpPr>
            <a:spLocks noGrp="1"/>
          </p:cNvSpPr>
          <p:nvPr>
            <p:ph type="pic" sz="quarter" idx="11" hasCustomPrompt="1"/>
          </p:nvPr>
        </p:nvSpPr>
        <p:spPr>
          <a:xfrm>
            <a:off x="3638550" y="56918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6" name="그림 개체 틀 2">
            <a:extLst>
              <a:ext uri="{FF2B5EF4-FFF2-40B4-BE49-F238E27FC236}">
                <a16:creationId xmlns:a16="http://schemas.microsoft.com/office/drawing/2014/main" id="{01CFBF6C-8D5A-4D48-ACE1-2D979A60A21D}"/>
              </a:ext>
            </a:extLst>
          </p:cNvPr>
          <p:cNvSpPr>
            <a:spLocks noGrp="1"/>
          </p:cNvSpPr>
          <p:nvPr>
            <p:ph type="pic" sz="quarter" idx="12" hasCustomPrompt="1"/>
          </p:nvPr>
        </p:nvSpPr>
        <p:spPr>
          <a:xfrm>
            <a:off x="657225" y="354330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8" name="Rectangle 7">
            <a:extLst>
              <a:ext uri="{FF2B5EF4-FFF2-40B4-BE49-F238E27FC236}">
                <a16:creationId xmlns:a16="http://schemas.microsoft.com/office/drawing/2014/main" id="{2F26D5AB-D725-405F-B143-0753C3C45DCD}"/>
              </a:ext>
            </a:extLst>
          </p:cNvPr>
          <p:cNvSpPr/>
          <p:nvPr userDrawn="1"/>
        </p:nvSpPr>
        <p:spPr>
          <a:xfrm>
            <a:off x="-1" y="0"/>
            <a:ext cx="3400425" cy="331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152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83EC1-AF10-4FD7-8089-F03DAD6397E7}"/>
              </a:ext>
            </a:extLst>
          </p:cNvPr>
          <p:cNvSpPr/>
          <p:nvPr userDrawn="1"/>
        </p:nvSpPr>
        <p:spPr>
          <a:xfrm>
            <a:off x="0" y="0"/>
            <a:ext cx="12192000" cy="23810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1453561"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32DE4F21-2D03-408A-A113-1ECBBBFDE8D6}"/>
              </a:ext>
            </a:extLst>
          </p:cNvPr>
          <p:cNvSpPr>
            <a:spLocks noGrp="1"/>
          </p:cNvSpPr>
          <p:nvPr>
            <p:ph type="pic" sz="quarter" idx="11" hasCustomPrompt="1"/>
          </p:nvPr>
        </p:nvSpPr>
        <p:spPr>
          <a:xfrm>
            <a:off x="8067429" y="479834"/>
            <a:ext cx="3611542" cy="589833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 </a:t>
            </a:r>
          </a:p>
          <a:p>
            <a:r>
              <a:rPr lang="en-US" altLang="ko-KR" dirty="0"/>
              <a:t>And Sand Back</a:t>
            </a:r>
            <a:endParaRPr lang="ko-KR" altLang="en-US" dirty="0"/>
          </a:p>
        </p:txBody>
      </p:sp>
      <p:sp>
        <p:nvSpPr>
          <p:cNvPr id="6" name="그림 개체 틀 2">
            <a:extLst>
              <a:ext uri="{FF2B5EF4-FFF2-40B4-BE49-F238E27FC236}">
                <a16:creationId xmlns:a16="http://schemas.microsoft.com/office/drawing/2014/main" id="{A62276F5-0236-424B-9645-A889FC412855}"/>
              </a:ext>
            </a:extLst>
          </p:cNvPr>
          <p:cNvSpPr>
            <a:spLocks noGrp="1"/>
          </p:cNvSpPr>
          <p:nvPr>
            <p:ph type="pic" sz="quarter" idx="12" hasCustomPrompt="1"/>
          </p:nvPr>
        </p:nvSpPr>
        <p:spPr>
          <a:xfrm>
            <a:off x="3658183"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B703617E-9CA4-425B-945B-4B73794CE227}"/>
              </a:ext>
            </a:extLst>
          </p:cNvPr>
          <p:cNvSpPr>
            <a:spLocks noGrp="1"/>
          </p:cNvSpPr>
          <p:nvPr>
            <p:ph type="pic" sz="quarter" idx="13" hasCustomPrompt="1"/>
          </p:nvPr>
        </p:nvSpPr>
        <p:spPr>
          <a:xfrm>
            <a:off x="5862805"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32172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theme" Target="../theme/theme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6" r:id="rId3"/>
    <p:sldLayoutId id="2147483738" r:id="rId4"/>
    <p:sldLayoutId id="2147483739" r:id="rId5"/>
    <p:sldLayoutId id="2147483740" r:id="rId6"/>
    <p:sldLayoutId id="2147483741" r:id="rId7"/>
    <p:sldLayoutId id="2147483742" r:id="rId8"/>
    <p:sldLayoutId id="2147483745" r:id="rId9"/>
    <p:sldLayoutId id="2147483743" r:id="rId10"/>
    <p:sldLayoutId id="2147483744" r:id="rId11"/>
    <p:sldLayoutId id="2147483746" r:id="rId12"/>
    <p:sldLayoutId id="2147483747" r:id="rId13"/>
    <p:sldLayoutId id="2147483749" r:id="rId14"/>
    <p:sldLayoutId id="2147483750" r:id="rId15"/>
    <p:sldLayoutId id="2147483751" r:id="rId16"/>
    <p:sldLayoutId id="2147483752" r:id="rId17"/>
    <p:sldLayoutId id="2147483753" r:id="rId18"/>
    <p:sldLayoutId id="2147483733" r:id="rId19"/>
    <p:sldLayoutId id="2147483734" r:id="rId20"/>
    <p:sldLayoutId id="2147483755" r:id="rId21"/>
    <p:sldLayoutId id="2147483827" r:id="rId22"/>
    <p:sldLayoutId id="2147483828" r:id="rId2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8551274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2" r:id="rId12"/>
    <p:sldLayoutId id="21474838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68.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27000" b="-10000"/>
          </a:stretch>
        </a:blipFill>
        <a:effectLst/>
      </p:bgPr>
    </p:bg>
    <p:spTree>
      <p:nvGrpSpPr>
        <p:cNvPr id="1" name=""/>
        <p:cNvGrpSpPr/>
        <p:nvPr/>
      </p:nvGrpSpPr>
      <p:grpSpPr>
        <a:xfrm>
          <a:off x="0" y="0"/>
          <a:ext cx="0" cy="0"/>
          <a:chOff x="0" y="0"/>
          <a:chExt cx="0" cy="0"/>
        </a:xfrm>
      </p:grpSpPr>
      <p:sp>
        <p:nvSpPr>
          <p:cNvPr id="3" name="Rectangle 2"/>
          <p:cNvSpPr/>
          <p:nvPr/>
        </p:nvSpPr>
        <p:spPr>
          <a:xfrm>
            <a:off x="0" y="2561353"/>
            <a:ext cx="12192000" cy="2044557"/>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6" name="Rectangle 5"/>
          <p:cNvSpPr/>
          <p:nvPr/>
        </p:nvSpPr>
        <p:spPr>
          <a:xfrm>
            <a:off x="0" y="2445248"/>
            <a:ext cx="12192000" cy="113015"/>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7" name="Rectangle 6"/>
          <p:cNvSpPr/>
          <p:nvPr/>
        </p:nvSpPr>
        <p:spPr>
          <a:xfrm>
            <a:off x="0" y="4692950"/>
            <a:ext cx="12192000" cy="113015"/>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8" name="TextBox 7">
            <a:extLst>
              <a:ext uri="{FF2B5EF4-FFF2-40B4-BE49-F238E27FC236}">
                <a16:creationId xmlns:a16="http://schemas.microsoft.com/office/drawing/2014/main" id="{C221F751-3C5B-4561-AD14-8637C5B66736}"/>
              </a:ext>
            </a:extLst>
          </p:cNvPr>
          <p:cNvSpPr txBox="1"/>
          <p:nvPr/>
        </p:nvSpPr>
        <p:spPr>
          <a:xfrm>
            <a:off x="0" y="3170557"/>
            <a:ext cx="12192000" cy="1477328"/>
          </a:xfrm>
          <a:prstGeom prst="rect">
            <a:avLst/>
          </a:prstGeom>
          <a:noFill/>
        </p:spPr>
        <p:txBody>
          <a:bodyPr wrap="square" rtlCol="0" anchor="ctr">
            <a:spAutoFit/>
          </a:bodyPr>
          <a:lstStyle/>
          <a:p>
            <a:pPr algn="ctr"/>
            <a:r>
              <a:rPr lang="en-US" sz="4500" b="1" dirty="0">
                <a:solidFill>
                  <a:schemeClr val="tx2">
                    <a:lumMod val="75000"/>
                  </a:schemeClr>
                </a:solidFill>
                <a:latin typeface="Times New Roman" pitchFamily="18" charset="0"/>
                <a:cs typeface="Times New Roman" pitchFamily="18" charset="0"/>
              </a:rPr>
              <a:t>XE TỰ CÂN BẰNG ĐIỀU KHIỂN BLUETOOTH</a:t>
            </a:r>
          </a:p>
        </p:txBody>
      </p:sp>
      <p:sp>
        <p:nvSpPr>
          <p:cNvPr id="11" name="TextBox 10"/>
          <p:cNvSpPr txBox="1"/>
          <p:nvPr/>
        </p:nvSpPr>
        <p:spPr>
          <a:xfrm>
            <a:off x="3315204" y="2674958"/>
            <a:ext cx="5963110" cy="523220"/>
          </a:xfrm>
          <a:prstGeom prst="rect">
            <a:avLst/>
          </a:prstGeom>
          <a:noFill/>
        </p:spPr>
        <p:txBody>
          <a:bodyPr wrap="square" rtlCol="0">
            <a:spAutoFit/>
          </a:bodyPr>
          <a:lstStyle/>
          <a:p>
            <a:r>
              <a:rPr lang="en-US" sz="2800" b="1" dirty="0">
                <a:solidFill>
                  <a:schemeClr val="tx2">
                    <a:lumMod val="75000"/>
                  </a:schemeClr>
                </a:solidFill>
                <a:latin typeface="Times New Roman" pitchFamily="18" charset="0"/>
                <a:cs typeface="Times New Roman" pitchFamily="18" charset="0"/>
              </a:rPr>
              <a:t>ĐỀ TÀI NGHIÊN CỨU KHOA HỌC</a:t>
            </a:r>
          </a:p>
        </p:txBody>
      </p:sp>
      <p:sp>
        <p:nvSpPr>
          <p:cNvPr id="12" name="TextBox 11">
            <a:extLst>
              <a:ext uri="{FF2B5EF4-FFF2-40B4-BE49-F238E27FC236}">
                <a16:creationId xmlns:a16="http://schemas.microsoft.com/office/drawing/2014/main" id="{DF166F6B-B975-4F3C-BCF2-9971086140FB}"/>
              </a:ext>
            </a:extLst>
          </p:cNvPr>
          <p:cNvSpPr txBox="1"/>
          <p:nvPr/>
        </p:nvSpPr>
        <p:spPr>
          <a:xfrm>
            <a:off x="77237" y="4605910"/>
            <a:ext cx="6364203" cy="400110"/>
          </a:xfrm>
          <a:prstGeom prst="rect">
            <a:avLst/>
          </a:prstGeom>
          <a:noFill/>
        </p:spPr>
        <p:txBody>
          <a:bodyPr wrap="square" rtlCol="0" anchor="ctr">
            <a:spAutoFit/>
          </a:bodyPr>
          <a:lstStyle/>
          <a:p>
            <a:r>
              <a:rPr lang="en-US" sz="2000" b="1" dirty="0">
                <a:latin typeface="Times New Roman" pitchFamily="18" charset="0"/>
                <a:cs typeface="Times New Roman" pitchFamily="18" charset="0"/>
              </a:rPr>
              <a:t>GVHD: </a:t>
            </a:r>
            <a:r>
              <a:rPr lang="en-US" sz="2000" b="1" dirty="0" err="1">
                <a:latin typeface="Times New Roman" pitchFamily="18" charset="0"/>
                <a:cs typeface="Times New Roman" pitchFamily="18" charset="0"/>
              </a:rPr>
              <a:t>ThS</a:t>
            </a:r>
            <a:r>
              <a:rPr lang="en-US" sz="2000" b="1" dirty="0">
                <a:latin typeface="Times New Roman" pitchFamily="18" charset="0"/>
                <a:cs typeface="Times New Roman" pitchFamily="18" charset="0"/>
              </a:rPr>
              <a:t>. NGUYỄN LAN ANH</a:t>
            </a:r>
          </a:p>
        </p:txBody>
      </p:sp>
      <p:sp>
        <p:nvSpPr>
          <p:cNvPr id="2" name="Rectangle 1"/>
          <p:cNvSpPr/>
          <p:nvPr/>
        </p:nvSpPr>
        <p:spPr>
          <a:xfrm>
            <a:off x="5425440" y="4585875"/>
            <a:ext cx="6456361" cy="2031325"/>
          </a:xfrm>
          <a:prstGeom prst="rect">
            <a:avLst/>
          </a:prstGeom>
        </p:spPr>
        <p:txBody>
          <a:bodyPr wrap="square">
            <a:spAutoFit/>
          </a:bodyPr>
          <a:lstStyle/>
          <a:p>
            <a:pPr algn="just"/>
            <a:r>
              <a:rPr lang="en-US" b="1" dirty="0">
                <a:latin typeface="Times New Roman" pitchFamily="18" charset="0"/>
                <a:cs typeface="Times New Roman" pitchFamily="18" charset="0"/>
              </a:rPr>
              <a:t>       SVTH:  </a:t>
            </a:r>
          </a:p>
          <a:p>
            <a:pPr algn="ctr"/>
            <a:r>
              <a:rPr lang="en-US" b="1" dirty="0">
                <a:latin typeface="Times New Roman" pitchFamily="18" charset="0"/>
                <a:cs typeface="Times New Roman" pitchFamily="18" charset="0"/>
              </a:rPr>
              <a:t>1.NGUYỄN QUỐC BÌNH             MSSV:  N21DCDT008</a:t>
            </a:r>
          </a:p>
          <a:p>
            <a:pPr algn="ctr"/>
            <a:r>
              <a:rPr lang="en-US" b="1" dirty="0">
                <a:latin typeface="Times New Roman" pitchFamily="18" charset="0"/>
                <a:cs typeface="Times New Roman" pitchFamily="18" charset="0"/>
              </a:rPr>
              <a:t>2.TRƯƠNG MINH HOÀNG        MSSV:  N21DCDT032</a:t>
            </a:r>
          </a:p>
          <a:p>
            <a:pPr algn="ctr"/>
            <a:r>
              <a:rPr lang="en-US" b="1" dirty="0">
                <a:latin typeface="Times New Roman" pitchFamily="18" charset="0"/>
                <a:cs typeface="Times New Roman" pitchFamily="18" charset="0"/>
              </a:rPr>
              <a:t>3.PHẠM TIẾN PHÚC HƯNG      MSSV:  N21DCDT040</a:t>
            </a:r>
          </a:p>
          <a:p>
            <a:pPr algn="ctr"/>
            <a:r>
              <a:rPr lang="en-US" b="1" dirty="0">
                <a:latin typeface="Times New Roman" pitchFamily="18" charset="0"/>
                <a:cs typeface="Times New Roman" pitchFamily="18" charset="0"/>
              </a:rPr>
              <a:t>4.PHẠM ĐÌNH QUANG               MSSV:  N21DCDT073</a:t>
            </a:r>
          </a:p>
          <a:p>
            <a:pPr algn="ctr"/>
            <a:r>
              <a:rPr lang="en-US" b="1" dirty="0">
                <a:latin typeface="Times New Roman" pitchFamily="18" charset="0"/>
                <a:cs typeface="Times New Roman" pitchFamily="18" charset="0"/>
              </a:rPr>
              <a:t>5.NGUYỄN ĐỨC TƯỜNG           MSSV:  N21DCDT099</a:t>
            </a:r>
            <a:endParaRPr lang="vi-VN" b="1" dirty="0">
              <a:latin typeface="Times New Roman" pitchFamily="18" charset="0"/>
              <a:cs typeface="Times New Roman" pitchFamily="18" charset="0"/>
            </a:endParaRPr>
          </a:p>
          <a:p>
            <a:pPr algn="just"/>
            <a:r>
              <a:rPr lang="en-US" b="1" dirty="0">
                <a:latin typeface="Times New Roman" pitchFamily="18" charset="0"/>
                <a:cs typeface="Times New Roman" pitchFamily="18" charset="0"/>
              </a:rPr>
              <a:t>       </a:t>
            </a:r>
            <a:r>
              <a:rPr lang="vi-VN" b="1" dirty="0">
                <a:latin typeface="Times New Roman" pitchFamily="18" charset="0"/>
                <a:cs typeface="Times New Roman" pitchFamily="18" charset="0"/>
              </a:rPr>
              <a:t>NGÀNH: CÔNG NGHỆ KỸ THUẬT ĐIỆN</a:t>
            </a:r>
            <a:r>
              <a:rPr lang="en-US" b="1" dirty="0">
                <a:latin typeface="Times New Roman" pitchFamily="18" charset="0"/>
                <a:cs typeface="Times New Roman" pitchFamily="18" charset="0"/>
              </a:rPr>
              <a:t>-</a:t>
            </a:r>
            <a:r>
              <a:rPr lang="vi-VN" b="1" dirty="0">
                <a:latin typeface="Times New Roman" pitchFamily="18" charset="0"/>
                <a:cs typeface="Times New Roman" pitchFamily="18" charset="0"/>
              </a:rPr>
              <a:t>ĐIỆN TỬ</a:t>
            </a:r>
          </a:p>
        </p:txBody>
      </p:sp>
      <p:sp>
        <p:nvSpPr>
          <p:cNvPr id="4" name="TextBox 3"/>
          <p:cNvSpPr txBox="1"/>
          <p:nvPr/>
        </p:nvSpPr>
        <p:spPr>
          <a:xfrm>
            <a:off x="1201003" y="0"/>
            <a:ext cx="7478972" cy="369332"/>
          </a:xfrm>
          <a:prstGeom prst="rect">
            <a:avLst/>
          </a:prstGeom>
          <a:noFill/>
        </p:spPr>
        <p:txBody>
          <a:bodyPr wrap="square" rtlCol="0">
            <a:spAutoFit/>
          </a:bodyPr>
          <a:lstStyle/>
          <a:p>
            <a:endParaRPr lang="en-US"/>
          </a:p>
        </p:txBody>
      </p:sp>
      <p:sp>
        <p:nvSpPr>
          <p:cNvPr id="5" name="TextBox 4"/>
          <p:cNvSpPr txBox="1"/>
          <p:nvPr/>
        </p:nvSpPr>
        <p:spPr>
          <a:xfrm>
            <a:off x="2199564" y="17407"/>
            <a:ext cx="7847463" cy="461665"/>
          </a:xfrm>
          <a:prstGeom prst="rect">
            <a:avLst/>
          </a:prstGeom>
          <a:noFill/>
        </p:spPr>
        <p:txBody>
          <a:bodyPr wrap="square" rtlCol="0">
            <a:spAutoFit/>
          </a:bodyPr>
          <a:lstStyle/>
          <a:p>
            <a:pPr algn="ctr"/>
            <a:r>
              <a:rPr lang="vi-VN" sz="2400" b="1" dirty="0"/>
              <a:t>HỌC VIỆN CÔNG NGHỆ BƯU CHÍNH VIỄN THÔNG</a:t>
            </a:r>
            <a:endParaRPr lang="en-US" sz="2200" b="1" dirty="0">
              <a:latin typeface="Times New Roman" pitchFamily="18" charset="0"/>
              <a:cs typeface="Times New Roman" pitchFamily="18" charset="0"/>
            </a:endParaRPr>
          </a:p>
        </p:txBody>
      </p:sp>
      <p:pic>
        <p:nvPicPr>
          <p:cNvPr id="13" name="Picture 12" descr="IMG_256"/>
          <p:cNvPicPr/>
          <p:nvPr/>
        </p:nvPicPr>
        <p:blipFill>
          <a:blip r:embed="rId3"/>
          <a:stretch>
            <a:fillRect/>
          </a:stretch>
        </p:blipFill>
        <p:spPr>
          <a:xfrm>
            <a:off x="4828729" y="625568"/>
            <a:ext cx="2110551" cy="1977760"/>
          </a:xfrm>
          <a:prstGeom prst="rect">
            <a:avLst/>
          </a:prstGeom>
          <a:noFill/>
          <a:ln w="9525">
            <a:noFill/>
          </a:ln>
        </p:spPr>
      </p:pic>
    </p:spTree>
    <p:extLst>
      <p:ext uri="{BB962C8B-B14F-4D97-AF65-F5344CB8AC3E}">
        <p14:creationId xmlns:p14="http://schemas.microsoft.com/office/powerpoint/2010/main" val="1518060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p:cNvSpPr/>
          <p:nvPr/>
        </p:nvSpPr>
        <p:spPr>
          <a:xfrm>
            <a:off x="0" y="0"/>
            <a:ext cx="875896"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2.6</a:t>
            </a:r>
          </a:p>
        </p:txBody>
      </p:sp>
      <p:sp>
        <p:nvSpPr>
          <p:cNvPr id="12" name="TextBox 11"/>
          <p:cNvSpPr txBox="1"/>
          <p:nvPr/>
        </p:nvSpPr>
        <p:spPr>
          <a:xfrm>
            <a:off x="529299" y="106950"/>
            <a:ext cx="12009834" cy="523220"/>
          </a:xfrm>
          <a:prstGeom prst="rect">
            <a:avLst/>
          </a:prstGeom>
          <a:noFill/>
        </p:spPr>
        <p:txBody>
          <a:bodyPr wrap="square" rtlCol="0">
            <a:spAutoFit/>
          </a:bodyPr>
          <a:lstStyle/>
          <a:p>
            <a:pPr algn="ctr"/>
            <a:r>
              <a:rPr lang="vi-VN" sz="2800" b="1" dirty="0">
                <a:latin typeface="Times New Roman" pitchFamily="18" charset="0"/>
                <a:cs typeface="Times New Roman" pitchFamily="18" charset="0"/>
              </a:rPr>
              <a:t>SƠ ĐỒ TỔNG QUÁT XE TỰ CÂN BẰNG</a:t>
            </a:r>
            <a:r>
              <a:rPr lang="en-US" sz="2800" b="1" dirty="0">
                <a:latin typeface="Times New Roman" pitchFamily="18" charset="0"/>
                <a:cs typeface="Times New Roman" pitchFamily="18" charset="0"/>
              </a:rPr>
              <a:t> ĐIỀU KHIỂN BLUETOOTH</a:t>
            </a:r>
            <a:endParaRPr lang="vi-VN" sz="2800" b="1" dirty="0">
              <a:latin typeface="Times New Roman" pitchFamily="18" charset="0"/>
              <a:cs typeface="Times New Roman" pitchFamily="18" charset="0"/>
            </a:endParaRP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404795" y="932285"/>
            <a:ext cx="9297071" cy="5705582"/>
          </a:xfrm>
          <a:prstGeom prst="rect">
            <a:avLst/>
          </a:prstGeom>
          <a:noFill/>
          <a:ln>
            <a:noFill/>
          </a:ln>
        </p:spPr>
      </p:pic>
    </p:spTree>
    <p:extLst>
      <p:ext uri="{BB962C8B-B14F-4D97-AF65-F5344CB8AC3E}">
        <p14:creationId xmlns:p14="http://schemas.microsoft.com/office/powerpoint/2010/main" val="2115681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p:cNvSpPr/>
          <p:nvPr/>
        </p:nvSpPr>
        <p:spPr>
          <a:xfrm>
            <a:off x="0" y="0"/>
            <a:ext cx="875896"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2.7</a:t>
            </a:r>
          </a:p>
        </p:txBody>
      </p:sp>
      <p:sp>
        <p:nvSpPr>
          <p:cNvPr id="12" name="TextBox 11"/>
          <p:cNvSpPr txBox="1"/>
          <p:nvPr/>
        </p:nvSpPr>
        <p:spPr>
          <a:xfrm>
            <a:off x="810778" y="106950"/>
            <a:ext cx="11550555" cy="523220"/>
          </a:xfrm>
          <a:prstGeom prst="rect">
            <a:avLst/>
          </a:prstGeom>
          <a:noFill/>
        </p:spPr>
        <p:txBody>
          <a:bodyPr wrap="square" rtlCol="0">
            <a:spAutoFit/>
          </a:bodyPr>
          <a:lstStyle/>
          <a:p>
            <a:r>
              <a:rPr lang="en-US" sz="2700" b="1" dirty="0">
                <a:latin typeface="Times New Roman" pitchFamily="18" charset="0"/>
                <a:cs typeface="Times New Roman" pitchFamily="18" charset="0"/>
              </a:rPr>
              <a:t>  </a:t>
            </a:r>
            <a:r>
              <a:rPr lang="vi-VN" sz="2700" b="1" dirty="0">
                <a:latin typeface="Times New Roman" pitchFamily="18" charset="0"/>
                <a:cs typeface="Times New Roman" pitchFamily="18" charset="0"/>
              </a:rPr>
              <a:t>SƠ ĐỒ NGUYÊN LÝ XE TỰ CÂN BẰNG</a:t>
            </a:r>
            <a:r>
              <a:rPr lang="en-US" sz="2700" b="1" dirty="0">
                <a:latin typeface="Times New Roman" pitchFamily="18" charset="0"/>
                <a:cs typeface="Times New Roman" pitchFamily="18" charset="0"/>
              </a:rPr>
              <a:t> ĐIỀU KHIỂN BLUETOOTH</a:t>
            </a:r>
            <a:endParaRPr lang="en-US" sz="2700" b="1" dirty="0">
              <a:solidFill>
                <a:schemeClr val="tx2">
                  <a:lumMod val="75000"/>
                </a:schemeClr>
              </a:solidFill>
              <a:latin typeface="Times New Roman" pitchFamily="18" charset="0"/>
              <a:cs typeface="Times New Roman" pitchFamily="18" charset="0"/>
            </a:endParaRPr>
          </a:p>
        </p:txBody>
      </p:sp>
      <p:pic>
        <p:nvPicPr>
          <p:cNvPr id="7" name="Picture 6"/>
          <p:cNvPicPr/>
          <p:nvPr/>
        </p:nvPicPr>
        <p:blipFill>
          <a:blip r:embed="rId2"/>
          <a:stretch>
            <a:fillRect/>
          </a:stretch>
        </p:blipFill>
        <p:spPr>
          <a:xfrm>
            <a:off x="2540001" y="889000"/>
            <a:ext cx="6942666" cy="5666838"/>
          </a:xfrm>
          <a:prstGeom prst="rect">
            <a:avLst/>
          </a:prstGeom>
        </p:spPr>
      </p:pic>
    </p:spTree>
    <p:extLst>
      <p:ext uri="{BB962C8B-B14F-4D97-AF65-F5344CB8AC3E}">
        <p14:creationId xmlns:p14="http://schemas.microsoft.com/office/powerpoint/2010/main" val="323203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253356" y="1679032"/>
            <a:ext cx="1920213" cy="850484"/>
          </a:xfrm>
          <a:prstGeom prst="ellipse">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vi-VN" sz="2300" dirty="0">
                <a:latin typeface="Times New Roman" pitchFamily="18" charset="0"/>
                <a:cs typeface="Times New Roman" pitchFamily="18" charset="0"/>
              </a:rPr>
              <a:t>Bắt đầu</a:t>
            </a:r>
          </a:p>
        </p:txBody>
      </p:sp>
      <p:sp>
        <p:nvSpPr>
          <p:cNvPr id="7" name="Rectangle 6"/>
          <p:cNvSpPr/>
          <p:nvPr/>
        </p:nvSpPr>
        <p:spPr>
          <a:xfrm>
            <a:off x="2552490" y="1569850"/>
            <a:ext cx="3461505" cy="1103682"/>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vi-VN" sz="2300" dirty="0">
                <a:latin typeface="Times New Roman" pitchFamily="18" charset="0"/>
                <a:cs typeface="Times New Roman" pitchFamily="18" charset="0"/>
              </a:rPr>
              <a:t>Lấ</a:t>
            </a:r>
            <a:r>
              <a:rPr lang="en-US" sz="2300" dirty="0">
                <a:latin typeface="Times New Roman" pitchFamily="18" charset="0"/>
                <a:cs typeface="Times New Roman" pitchFamily="18" charset="0"/>
              </a:rPr>
              <a:t>y </a:t>
            </a:r>
            <a:r>
              <a:rPr lang="en-US" sz="2300" dirty="0" err="1">
                <a:latin typeface="Times New Roman" pitchFamily="18" charset="0"/>
                <a:cs typeface="Times New Roman" pitchFamily="18" charset="0"/>
              </a:rPr>
              <a:t>dữ</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liệu</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góc</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nghiên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từ</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cảm</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biến</a:t>
            </a:r>
            <a:endParaRPr lang="vi-VN" sz="2300" dirty="0">
              <a:latin typeface="Times New Roman" pitchFamily="18" charset="0"/>
              <a:cs typeface="Times New Roman" pitchFamily="18" charset="0"/>
            </a:endParaRPr>
          </a:p>
        </p:txBody>
      </p:sp>
      <p:sp>
        <p:nvSpPr>
          <p:cNvPr id="9" name="Rectangle 8"/>
          <p:cNvSpPr/>
          <p:nvPr/>
        </p:nvSpPr>
        <p:spPr>
          <a:xfrm>
            <a:off x="6380687" y="1569850"/>
            <a:ext cx="4529853" cy="1103682"/>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en-US" sz="2300" dirty="0" err="1">
                <a:latin typeface="Times New Roman" pitchFamily="18" charset="0"/>
                <a:cs typeface="Times New Roman" pitchFamily="18" charset="0"/>
              </a:rPr>
              <a:t>Tính</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toán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sai</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số</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giữa</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các</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góc</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nghiên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khi</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xe</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cân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bằng</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và</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góc</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nghiên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hiện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tại</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trên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xe</a:t>
            </a:r>
            <a:endParaRPr lang="vi-VN" sz="2300" dirty="0">
              <a:latin typeface="Times New Roman" pitchFamily="18" charset="0"/>
              <a:cs typeface="Times New Roman" pitchFamily="18" charset="0"/>
            </a:endParaRPr>
          </a:p>
        </p:txBody>
      </p:sp>
      <p:sp>
        <p:nvSpPr>
          <p:cNvPr id="10" name="Rectangle 9"/>
          <p:cNvSpPr/>
          <p:nvPr/>
        </p:nvSpPr>
        <p:spPr>
          <a:xfrm>
            <a:off x="6380687" y="3055524"/>
            <a:ext cx="4529853" cy="914152"/>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en-US" sz="2300" dirty="0" err="1">
                <a:latin typeface="Times New Roman" pitchFamily="18" charset="0"/>
                <a:cs typeface="Times New Roman" pitchFamily="18" charset="0"/>
              </a:rPr>
              <a:t>Điều</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khiển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chiều</a:t>
            </a:r>
            <a:r>
              <a:rPr lang="en-US" sz="2300" dirty="0">
                <a:latin typeface="Times New Roman" pitchFamily="18" charset="0"/>
                <a:cs typeface="Times New Roman" pitchFamily="18" charset="0"/>
              </a:rPr>
              <a:t> quay </a:t>
            </a:r>
            <a:r>
              <a:rPr lang="en-US" sz="2300" dirty="0" err="1">
                <a:latin typeface="Times New Roman" pitchFamily="18" charset="0"/>
                <a:cs typeface="Times New Roman" pitchFamily="18" charset="0"/>
              </a:rPr>
              <a:t>và</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tốc</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độ</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của</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động</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cơ</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để</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xe</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cân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bằng</a:t>
            </a:r>
            <a:endParaRPr lang="vi-VN" sz="2300" dirty="0">
              <a:latin typeface="Times New Roman" pitchFamily="18" charset="0"/>
              <a:cs typeface="Times New Roman" pitchFamily="18" charset="0"/>
            </a:endParaRPr>
          </a:p>
        </p:txBody>
      </p:sp>
      <p:sp>
        <p:nvSpPr>
          <p:cNvPr id="12" name="Rectangle 11"/>
          <p:cNvSpPr/>
          <p:nvPr/>
        </p:nvSpPr>
        <p:spPr>
          <a:xfrm>
            <a:off x="1597505" y="3055524"/>
            <a:ext cx="4535286" cy="864095"/>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en-US" sz="2300" dirty="0" err="1">
                <a:latin typeface="Times New Roman" pitchFamily="18" charset="0"/>
                <a:cs typeface="Times New Roman" pitchFamily="18" charset="0"/>
              </a:rPr>
              <a:t>Tính</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toán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sai</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lệch</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vị</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trí</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hiện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tại</a:t>
            </a:r>
            <a:r>
              <a:rPr lang="en-US" sz="2300" dirty="0">
                <a:latin typeface="Times New Roman" pitchFamily="18" charset="0"/>
                <a:cs typeface="Times New Roman" pitchFamily="18" charset="0"/>
              </a:rPr>
              <a:t> so </a:t>
            </a:r>
            <a:r>
              <a:rPr lang="en-US" sz="2300" dirty="0" err="1">
                <a:latin typeface="Times New Roman" pitchFamily="18" charset="0"/>
                <a:cs typeface="Times New Roman" pitchFamily="18" charset="0"/>
              </a:rPr>
              <a:t>với</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vị</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trí</a:t>
            </a:r>
            <a:r>
              <a:rPr lang="en-US" sz="2300" dirty="0">
                <a:latin typeface="Times New Roman" pitchFamily="18" charset="0"/>
                <a:cs typeface="Times New Roman" pitchFamily="18" charset="0"/>
              </a:rPr>
              <a:t> ban </a:t>
            </a:r>
            <a:r>
              <a:rPr lang="en-US" sz="2300" dirty="0" err="1">
                <a:latin typeface="Times New Roman" pitchFamily="18" charset="0"/>
                <a:cs typeface="Times New Roman" pitchFamily="18" charset="0"/>
              </a:rPr>
              <a:t>đầu</a:t>
            </a:r>
            <a:endParaRPr lang="vi-VN" sz="2300" dirty="0">
              <a:latin typeface="Times New Roman" pitchFamily="18" charset="0"/>
              <a:cs typeface="Times New Roman" pitchFamily="18" charset="0"/>
            </a:endParaRPr>
          </a:p>
        </p:txBody>
      </p:sp>
      <p:sp>
        <p:nvSpPr>
          <p:cNvPr id="8" name="Diamond 7"/>
          <p:cNvSpPr/>
          <p:nvPr/>
        </p:nvSpPr>
        <p:spPr>
          <a:xfrm>
            <a:off x="7163689" y="4435878"/>
            <a:ext cx="2731295" cy="1297993"/>
          </a:xfrm>
          <a:prstGeom prst="diamond">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sz="2300" dirty="0" err="1">
                <a:latin typeface="Times New Roman" pitchFamily="18" charset="0"/>
                <a:cs typeface="Times New Roman" pitchFamily="18" charset="0"/>
              </a:rPr>
              <a:t>Giá</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trị</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sai</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lệch</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vị</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trí</a:t>
            </a:r>
            <a:r>
              <a:rPr lang="en-US" sz="2300" dirty="0">
                <a:latin typeface="Times New Roman" pitchFamily="18" charset="0"/>
                <a:cs typeface="Times New Roman" pitchFamily="18" charset="0"/>
              </a:rPr>
              <a:t> = 0</a:t>
            </a:r>
            <a:endParaRPr lang="vi-VN" sz="2300" dirty="0">
              <a:latin typeface="Times New Roman" pitchFamily="18" charset="0"/>
              <a:cs typeface="Times New Roman" pitchFamily="18" charset="0"/>
            </a:endParaRPr>
          </a:p>
        </p:txBody>
      </p:sp>
      <p:sp>
        <p:nvSpPr>
          <p:cNvPr id="14" name="Rectangle 13"/>
          <p:cNvSpPr/>
          <p:nvPr/>
        </p:nvSpPr>
        <p:spPr>
          <a:xfrm>
            <a:off x="3218258" y="4657937"/>
            <a:ext cx="3360373" cy="864096"/>
          </a:xfrm>
          <a:prstGeom prst="rect">
            <a:avLst/>
          </a:prstGeom>
          <a:ln w="38100"/>
        </p:spPr>
        <p:style>
          <a:lnRef idx="2">
            <a:schemeClr val="accent1"/>
          </a:lnRef>
          <a:fillRef idx="1">
            <a:schemeClr val="lt1"/>
          </a:fillRef>
          <a:effectRef idx="0">
            <a:schemeClr val="accent1"/>
          </a:effectRef>
          <a:fontRef idx="minor">
            <a:schemeClr val="dk1"/>
          </a:fontRef>
        </p:style>
        <p:txBody>
          <a:bodyPr rtlCol="0" anchor="ctr"/>
          <a:lstStyle/>
          <a:p>
            <a:r>
              <a:rPr lang="en-US" sz="2300" dirty="0" err="1">
                <a:latin typeface="Times New Roman" pitchFamily="18" charset="0"/>
                <a:cs typeface="Times New Roman" pitchFamily="18" charset="0"/>
              </a:rPr>
              <a:t>Điều</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khiển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xe</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về</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vị</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trí</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cân</a:t>
            </a:r>
            <a:r>
              <a:rPr lang="en-US" sz="2300" dirty="0">
                <a:latin typeface="Times New Roman" pitchFamily="18" charset="0"/>
                <a:cs typeface="Times New Roman" pitchFamily="18" charset="0"/>
              </a:rPr>
              <a:t> </a:t>
            </a:r>
            <a:r>
              <a:rPr lang="en-US" sz="2300" dirty="0" err="1">
                <a:latin typeface="Times New Roman" pitchFamily="18" charset="0"/>
                <a:cs typeface="Times New Roman" pitchFamily="18" charset="0"/>
              </a:rPr>
              <a:t>bằng</a:t>
            </a:r>
            <a:endParaRPr lang="vi-VN" sz="2300" dirty="0">
              <a:latin typeface="Times New Roman" pitchFamily="18" charset="0"/>
              <a:cs typeface="Times New Roman" pitchFamily="18" charset="0"/>
            </a:endParaRPr>
          </a:p>
        </p:txBody>
      </p:sp>
      <p:cxnSp>
        <p:nvCxnSpPr>
          <p:cNvPr id="15" name="Straight Arrow Connector 14"/>
          <p:cNvCxnSpPr>
            <a:stCxn id="6" idx="6"/>
            <a:endCxn id="7" idx="1"/>
          </p:cNvCxnSpPr>
          <p:nvPr/>
        </p:nvCxnSpPr>
        <p:spPr>
          <a:xfrm>
            <a:off x="2173569" y="2104274"/>
            <a:ext cx="378921" cy="1741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3"/>
            <a:endCxn id="9" idx="1"/>
          </p:cNvCxnSpPr>
          <p:nvPr/>
        </p:nvCxnSpPr>
        <p:spPr>
          <a:xfrm>
            <a:off x="6013995" y="2121691"/>
            <a:ext cx="36669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2"/>
          </p:cNvCxnSpPr>
          <p:nvPr/>
        </p:nvCxnSpPr>
        <p:spPr>
          <a:xfrm>
            <a:off x="8645614" y="2673532"/>
            <a:ext cx="0" cy="40062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1"/>
            <a:endCxn id="12" idx="3"/>
          </p:cNvCxnSpPr>
          <p:nvPr/>
        </p:nvCxnSpPr>
        <p:spPr>
          <a:xfrm flipH="1" flipV="1">
            <a:off x="6132791" y="3487572"/>
            <a:ext cx="247896" cy="250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27" name="Elbow Connector 1026"/>
          <p:cNvCxnSpPr>
            <a:stCxn id="12" idx="2"/>
            <a:endCxn id="8" idx="0"/>
          </p:cNvCxnSpPr>
          <p:nvPr/>
        </p:nvCxnSpPr>
        <p:spPr>
          <a:xfrm rot="16200000" flipH="1">
            <a:off x="5939113" y="1845653"/>
            <a:ext cx="516259" cy="4664189"/>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31" name="Straight Arrow Connector 1030"/>
          <p:cNvCxnSpPr>
            <a:stCxn id="8" idx="1"/>
            <a:endCxn id="14" idx="3"/>
          </p:cNvCxnSpPr>
          <p:nvPr/>
        </p:nvCxnSpPr>
        <p:spPr>
          <a:xfrm flipH="1">
            <a:off x="6578631" y="5084875"/>
            <a:ext cx="585058" cy="511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37" name="Elbow Connector 1036"/>
          <p:cNvCxnSpPr/>
          <p:nvPr/>
        </p:nvCxnSpPr>
        <p:spPr>
          <a:xfrm rot="5400000" flipH="1" flipV="1">
            <a:off x="7915244" y="2209665"/>
            <a:ext cx="432048" cy="6192688"/>
          </a:xfrm>
          <a:prstGeom prst="bentConnector4">
            <a:avLst>
              <a:gd name="adj1" fmla="val -143615"/>
              <a:gd name="adj2" fmla="val 99816"/>
            </a:avLst>
          </a:prstGeom>
          <a:ln w="38100"/>
        </p:spPr>
        <p:style>
          <a:lnRef idx="1">
            <a:schemeClr val="accent1"/>
          </a:lnRef>
          <a:fillRef idx="0">
            <a:schemeClr val="accent1"/>
          </a:fillRef>
          <a:effectRef idx="0">
            <a:schemeClr val="accent1"/>
          </a:effectRef>
          <a:fontRef idx="minor">
            <a:schemeClr val="tx1"/>
          </a:fontRef>
        </p:style>
      </p:cxnSp>
      <p:sp>
        <p:nvSpPr>
          <p:cNvPr id="1040" name="TextBox 1039"/>
          <p:cNvSpPr txBox="1"/>
          <p:nvPr/>
        </p:nvSpPr>
        <p:spPr>
          <a:xfrm>
            <a:off x="6694265" y="4514444"/>
            <a:ext cx="561372" cy="446276"/>
          </a:xfrm>
          <a:prstGeom prst="rect">
            <a:avLst/>
          </a:prstGeom>
          <a:noFill/>
          <a:ln w="38100">
            <a:solidFill>
              <a:schemeClr val="tx1"/>
            </a:solidFill>
          </a:ln>
        </p:spPr>
        <p:txBody>
          <a:bodyPr wrap="none" rtlCol="0">
            <a:spAutoFit/>
          </a:bodyPr>
          <a:lstStyle/>
          <a:p>
            <a:r>
              <a:rPr lang="en-US" sz="2300" dirty="0">
                <a:latin typeface="Times New Roman" pitchFamily="18" charset="0"/>
                <a:cs typeface="Times New Roman" pitchFamily="18" charset="0"/>
              </a:rPr>
              <a:t>Sai</a:t>
            </a:r>
            <a:endParaRPr lang="vi-VN" sz="2300" dirty="0">
              <a:latin typeface="Times New Roman" pitchFamily="18" charset="0"/>
              <a:cs typeface="Times New Roman" pitchFamily="18" charset="0"/>
            </a:endParaRPr>
          </a:p>
        </p:txBody>
      </p:sp>
      <p:cxnSp>
        <p:nvCxnSpPr>
          <p:cNvPr id="1042" name="Elbow Connector 1041"/>
          <p:cNvCxnSpPr/>
          <p:nvPr/>
        </p:nvCxnSpPr>
        <p:spPr>
          <a:xfrm flipV="1">
            <a:off x="9972461" y="2134088"/>
            <a:ext cx="1015556" cy="2963184"/>
          </a:xfrm>
          <a:prstGeom prst="bentConnector3">
            <a:avLst>
              <a:gd name="adj1" fmla="val 12251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43" name="TextBox 1042"/>
          <p:cNvSpPr txBox="1"/>
          <p:nvPr/>
        </p:nvSpPr>
        <p:spPr>
          <a:xfrm>
            <a:off x="10060092" y="4540216"/>
            <a:ext cx="840295" cy="446276"/>
          </a:xfrm>
          <a:prstGeom prst="rect">
            <a:avLst/>
          </a:prstGeom>
          <a:noFill/>
          <a:ln w="38100">
            <a:solidFill>
              <a:schemeClr val="tx1"/>
            </a:solidFill>
          </a:ln>
        </p:spPr>
        <p:txBody>
          <a:bodyPr wrap="none" rtlCol="0">
            <a:spAutoFit/>
          </a:bodyPr>
          <a:lstStyle/>
          <a:p>
            <a:r>
              <a:rPr lang="en-US" sz="2300" dirty="0" err="1">
                <a:latin typeface="Times New Roman" pitchFamily="18" charset="0"/>
                <a:cs typeface="Times New Roman" pitchFamily="18" charset="0"/>
              </a:rPr>
              <a:t>Đúng</a:t>
            </a:r>
            <a:endParaRPr lang="vi-VN" sz="2300" dirty="0">
              <a:latin typeface="Times New Roman" pitchFamily="18" charset="0"/>
              <a:cs typeface="Times New Roman" pitchFamily="18" charset="0"/>
            </a:endParaRPr>
          </a:p>
        </p:txBody>
      </p:sp>
      <p:sp>
        <p:nvSpPr>
          <p:cNvPr id="24" name="Flowchart: Delay 23"/>
          <p:cNvSpPr/>
          <p:nvPr/>
        </p:nvSpPr>
        <p:spPr>
          <a:xfrm>
            <a:off x="0" y="0"/>
            <a:ext cx="875896" cy="737121"/>
          </a:xfrm>
          <a:prstGeom prst="flowChartDelay">
            <a:avLst/>
          </a:prstGeom>
          <a:solidFill>
            <a:schemeClr val="tx2"/>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2.8 </a:t>
            </a:r>
          </a:p>
        </p:txBody>
      </p:sp>
      <p:sp>
        <p:nvSpPr>
          <p:cNvPr id="25" name="TextBox 24"/>
          <p:cNvSpPr txBox="1"/>
          <p:nvPr/>
        </p:nvSpPr>
        <p:spPr>
          <a:xfrm>
            <a:off x="561082" y="164672"/>
            <a:ext cx="11774850" cy="523220"/>
          </a:xfrm>
          <a:prstGeom prst="rect">
            <a:avLst/>
          </a:prstGeom>
          <a:noFill/>
        </p:spPr>
        <p:txBody>
          <a:bodyPr wrap="square" rtlCol="0">
            <a:spAutoFit/>
          </a:bodyPr>
          <a:lstStyle/>
          <a:p>
            <a:pPr algn="ctr"/>
            <a:r>
              <a:rPr lang="en-US" sz="2700" b="1" dirty="0">
                <a:latin typeface="Times New Roman" pitchFamily="18" charset="0"/>
                <a:cs typeface="Times New Roman" pitchFamily="18" charset="0"/>
              </a:rPr>
              <a:t> </a:t>
            </a:r>
            <a:r>
              <a:rPr lang="vi-VN" sz="2700" b="1" dirty="0">
                <a:latin typeface="Times New Roman" pitchFamily="18" charset="0"/>
                <a:cs typeface="Times New Roman" pitchFamily="18" charset="0"/>
              </a:rPr>
              <a:t>SƠ ĐỒ NGUYÊN LÝ XE TỰ CÂN BẰNG</a:t>
            </a:r>
            <a:r>
              <a:rPr lang="en-US" sz="2700" b="1" dirty="0">
                <a:latin typeface="Times New Roman" pitchFamily="18" charset="0"/>
                <a:cs typeface="Times New Roman" pitchFamily="18" charset="0"/>
              </a:rPr>
              <a:t> ĐIỀU KHIỂN BLUETOOTH</a:t>
            </a:r>
            <a:endParaRPr lang="vi-VN" sz="2700" b="1" dirty="0">
              <a:latin typeface="Times New Roman" pitchFamily="18" charset="0"/>
              <a:cs typeface="Times New Roman" pitchFamily="18" charset="0"/>
            </a:endParaRPr>
          </a:p>
        </p:txBody>
      </p:sp>
    </p:spTree>
    <p:extLst>
      <p:ext uri="{BB962C8B-B14F-4D97-AF65-F5344CB8AC3E}">
        <p14:creationId xmlns:p14="http://schemas.microsoft.com/office/powerpoint/2010/main" val="462479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p:cNvSpPr/>
          <p:nvPr/>
        </p:nvSpPr>
        <p:spPr>
          <a:xfrm>
            <a:off x="0" y="0"/>
            <a:ext cx="875896"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2.9</a:t>
            </a:r>
          </a:p>
        </p:txBody>
      </p:sp>
      <p:sp>
        <p:nvSpPr>
          <p:cNvPr id="12" name="TextBox 11"/>
          <p:cNvSpPr txBox="1"/>
          <p:nvPr/>
        </p:nvSpPr>
        <p:spPr>
          <a:xfrm>
            <a:off x="3124199" y="104438"/>
            <a:ext cx="5156201" cy="615553"/>
          </a:xfrm>
          <a:prstGeom prst="rect">
            <a:avLst/>
          </a:prstGeom>
          <a:noFill/>
        </p:spPr>
        <p:txBody>
          <a:bodyPr wrap="square" rtlCol="0">
            <a:spAutoFit/>
          </a:bodyPr>
          <a:lstStyle/>
          <a:p>
            <a:pPr algn="ctr"/>
            <a:r>
              <a:rPr lang="en-US" sz="3400" b="1" dirty="0">
                <a:latin typeface="Times New Roman" pitchFamily="18" charset="0"/>
                <a:cs typeface="Times New Roman" pitchFamily="18" charset="0"/>
              </a:rPr>
              <a:t>  </a:t>
            </a:r>
            <a:r>
              <a:rPr lang="vi-VN" sz="3400" b="1" dirty="0">
                <a:latin typeface="Times New Roman" pitchFamily="18" charset="0"/>
                <a:cs typeface="Times New Roman" pitchFamily="18" charset="0"/>
              </a:rPr>
              <a:t>BỘ ĐIỀU KHIỂN PID</a:t>
            </a:r>
            <a:endParaRPr lang="en-US" sz="3400" b="1" dirty="0">
              <a:solidFill>
                <a:schemeClr val="tx2">
                  <a:lumMod val="75000"/>
                </a:schemeClr>
              </a:solidFill>
              <a:latin typeface="Times New Roman" pitchFamily="18" charset="0"/>
              <a:cs typeface="Times New Roman" pitchFamily="18" charset="0"/>
            </a:endParaRPr>
          </a:p>
        </p:txBody>
      </p:sp>
      <p:pic>
        <p:nvPicPr>
          <p:cNvPr id="6" name="Picture 5" descr="Káº¿t quáº£ hÃ¬nh áº£nh cho CÆ¡ sá» lÃ½ thuyáº¿t vá» Äiá»u khiá»n PID"/>
          <p:cNvPicPr/>
          <p:nvPr/>
        </p:nvPicPr>
        <p:blipFill>
          <a:blip r:embed="rId2">
            <a:extLst>
              <a:ext uri="{28A0092B-C50C-407E-A947-70E740481C1C}">
                <a14:useLocalDpi xmlns:a14="http://schemas.microsoft.com/office/drawing/2010/main" val="0"/>
              </a:ext>
            </a:extLst>
          </a:blip>
          <a:srcRect/>
          <a:stretch>
            <a:fillRect/>
          </a:stretch>
        </p:blipFill>
        <p:spPr bwMode="auto">
          <a:xfrm>
            <a:off x="1297757" y="922194"/>
            <a:ext cx="9687743" cy="3916506"/>
          </a:xfrm>
          <a:prstGeom prst="rect">
            <a:avLst/>
          </a:prstGeom>
          <a:noFill/>
          <a:ln>
            <a:noFill/>
          </a:ln>
        </p:spPr>
      </p:pic>
      <p:sp>
        <p:nvSpPr>
          <p:cNvPr id="2" name="Rectangle 1"/>
          <p:cNvSpPr/>
          <p:nvPr/>
        </p:nvSpPr>
        <p:spPr>
          <a:xfrm>
            <a:off x="1917511" y="4838700"/>
            <a:ext cx="8898339" cy="1015663"/>
          </a:xfrm>
          <a:prstGeom prst="rect">
            <a:avLst/>
          </a:prstGeom>
        </p:spPr>
        <p:txBody>
          <a:bodyPr wrap="square">
            <a:spAutoFit/>
          </a:bodyPr>
          <a:lstStyle/>
          <a:p>
            <a:pPr marL="285750" indent="-285750">
              <a:buFontTx/>
              <a:buChar char="-"/>
            </a:pPr>
            <a:r>
              <a:rPr lang="vi-VN" sz="3000" dirty="0">
                <a:latin typeface="Times New Roman" pitchFamily="18" charset="0"/>
                <a:cs typeface="Times New Roman" pitchFamily="18" charset="0"/>
              </a:rPr>
              <a:t>Giúp tăng độ chính xác trong điều khiển</a:t>
            </a:r>
            <a:r>
              <a:rPr lang="en-US" sz="3000" dirty="0">
                <a:latin typeface="Times New Roman" pitchFamily="18" charset="0"/>
                <a:cs typeface="Times New Roman" pitchFamily="18" charset="0"/>
              </a:rPr>
              <a:t>.</a:t>
            </a:r>
          </a:p>
          <a:p>
            <a:pPr marL="285750" indent="-285750">
              <a:buFontTx/>
              <a:buChar char="-"/>
            </a:pPr>
            <a:r>
              <a:rPr lang="en-US" sz="3000" dirty="0">
                <a:latin typeface="Times New Roman" pitchFamily="18" charset="0"/>
                <a:cs typeface="Times New Roman" pitchFamily="18" charset="0"/>
              </a:rPr>
              <a:t>K</a:t>
            </a:r>
            <a:r>
              <a:rPr lang="vi-VN" sz="3000" dirty="0">
                <a:latin typeface="Times New Roman" pitchFamily="18" charset="0"/>
                <a:cs typeface="Times New Roman" pitchFamily="18" charset="0"/>
              </a:rPr>
              <a:t>iểm soát tốc độ và vị trí của xe</a:t>
            </a:r>
          </a:p>
        </p:txBody>
      </p:sp>
    </p:spTree>
    <p:extLst>
      <p:ext uri="{BB962C8B-B14F-4D97-AF65-F5344CB8AC3E}">
        <p14:creationId xmlns:p14="http://schemas.microsoft.com/office/powerpoint/2010/main" val="1122098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p:cNvSpPr/>
          <p:nvPr/>
        </p:nvSpPr>
        <p:spPr>
          <a:xfrm>
            <a:off x="-1" y="0"/>
            <a:ext cx="1007533"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2.10</a:t>
            </a:r>
          </a:p>
        </p:txBody>
      </p:sp>
      <p:sp>
        <p:nvSpPr>
          <p:cNvPr id="12" name="TextBox 11"/>
          <p:cNvSpPr txBox="1"/>
          <p:nvPr/>
        </p:nvSpPr>
        <p:spPr>
          <a:xfrm>
            <a:off x="1226656" y="60783"/>
            <a:ext cx="6198611" cy="615553"/>
          </a:xfrm>
          <a:prstGeom prst="rect">
            <a:avLst/>
          </a:prstGeom>
          <a:noFill/>
        </p:spPr>
        <p:txBody>
          <a:bodyPr wrap="square" rtlCol="0">
            <a:spAutoFit/>
          </a:bodyPr>
          <a:lstStyle/>
          <a:p>
            <a:pPr algn="ctr"/>
            <a:r>
              <a:rPr lang="en-US" sz="3400" b="1" dirty="0">
                <a:latin typeface="Times New Roman" pitchFamily="18" charset="0"/>
                <a:cs typeface="Times New Roman" pitchFamily="18" charset="0"/>
              </a:rPr>
              <a:t>  </a:t>
            </a:r>
            <a:r>
              <a:rPr lang="vi-VN" sz="3400" b="1" dirty="0">
                <a:latin typeface="Times New Roman" pitchFamily="18" charset="0"/>
                <a:cs typeface="Times New Roman" pitchFamily="18" charset="0"/>
              </a:rPr>
              <a:t>BỘ ĐIỀU KHIỂN PID</a:t>
            </a:r>
            <a:endParaRPr lang="en-US" sz="3400" b="1" dirty="0">
              <a:solidFill>
                <a:schemeClr val="tx2">
                  <a:lumMod val="75000"/>
                </a:schemeClr>
              </a:solidFill>
              <a:latin typeface="Times New Roman" pitchFamily="18" charset="0"/>
              <a:cs typeface="Times New Roman" pitchFamily="18" charset="0"/>
            </a:endParaRPr>
          </a:p>
        </p:txBody>
      </p:sp>
      <p:pic>
        <p:nvPicPr>
          <p:cNvPr id="7" name="Picture 6"/>
          <p:cNvPicPr/>
          <p:nvPr/>
        </p:nvPicPr>
        <p:blipFill>
          <a:blip r:embed="rId2"/>
          <a:stretch>
            <a:fillRect/>
          </a:stretch>
        </p:blipFill>
        <p:spPr>
          <a:xfrm>
            <a:off x="163195" y="931870"/>
            <a:ext cx="2546138" cy="2590263"/>
          </a:xfrm>
          <a:prstGeom prst="rect">
            <a:avLst/>
          </a:prstGeom>
        </p:spPr>
      </p:pic>
      <p:pic>
        <p:nvPicPr>
          <p:cNvPr id="8" name="Picture 7"/>
          <p:cNvPicPr/>
          <p:nvPr/>
        </p:nvPicPr>
        <p:blipFill>
          <a:blip r:embed="rId3"/>
          <a:stretch>
            <a:fillRect/>
          </a:stretch>
        </p:blipFill>
        <p:spPr>
          <a:xfrm>
            <a:off x="163195" y="3716883"/>
            <a:ext cx="2546138" cy="2887118"/>
          </a:xfrm>
          <a:prstGeom prst="rect">
            <a:avLst/>
          </a:prstGeom>
        </p:spPr>
      </p:pic>
      <p:sp>
        <p:nvSpPr>
          <p:cNvPr id="3" name="Rectangle 2"/>
          <p:cNvSpPr/>
          <p:nvPr/>
        </p:nvSpPr>
        <p:spPr>
          <a:xfrm>
            <a:off x="3182961" y="1402412"/>
            <a:ext cx="8907439" cy="4663200"/>
          </a:xfrm>
          <a:prstGeom prst="rect">
            <a:avLst/>
          </a:prstGeom>
        </p:spPr>
        <p:txBody>
          <a:bodyPr wrap="square">
            <a:spAutoFit/>
          </a:bodyPr>
          <a:lstStyle/>
          <a:p>
            <a:pPr>
              <a:lnSpc>
                <a:spcPct val="107000"/>
              </a:lnSpc>
              <a:spcAft>
                <a:spcPts val="800"/>
              </a:spcAft>
            </a:pPr>
            <a:r>
              <a:rPr lang="en-US" kern="100" dirty="0" err="1">
                <a:latin typeface="Times New Roman" panose="02020603050405020304" pitchFamily="18" charset="0"/>
                <a:ea typeface="Aptos"/>
                <a:cs typeface="Times New Roman" panose="02020603050405020304" pitchFamily="18" charset="0"/>
              </a:rPr>
              <a:t>Trong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mô</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hình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xe</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tự</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cân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bằng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thì</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pid</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được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sử</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dụng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để</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kiếm</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soát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góc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nghiêng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của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xe</a:t>
            </a:r>
            <a:r>
              <a:rPr lang="en-US" kern="100" dirty="0">
                <a:latin typeface="Times New Roman" panose="02020603050405020304" pitchFamily="18" charset="0"/>
                <a:ea typeface="Aptos"/>
                <a:cs typeface="Times New Roman" panose="02020603050405020304" pitchFamily="18" charset="0"/>
              </a:rPr>
              <a:t> so </a:t>
            </a:r>
            <a:r>
              <a:rPr lang="en-US" kern="100" dirty="0" err="1">
                <a:latin typeface="Times New Roman" panose="02020603050405020304" pitchFamily="18" charset="0"/>
                <a:ea typeface="Aptos"/>
                <a:cs typeface="Times New Roman" panose="02020603050405020304" pitchFamily="18" charset="0"/>
              </a:rPr>
              <a:t>với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phương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thẳng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đứng</a:t>
            </a:r>
            <a:r>
              <a:rPr lang="en-US" kern="100" dirty="0">
                <a:latin typeface="Times New Roman" panose="02020603050405020304" pitchFamily="18" charset="0"/>
                <a:ea typeface="Aptos"/>
                <a:cs typeface="Times New Roman" panose="02020603050405020304" pitchFamily="18" charset="0"/>
              </a:rPr>
              <a:t> </a:t>
            </a:r>
            <a:endParaRPr lang="vi-VN" kern="100" dirty="0">
              <a:latin typeface="Times New Roman" panose="02020603050405020304" pitchFamily="18" charset="0"/>
              <a:ea typeface="Aptos"/>
              <a:cs typeface="Times New Roman" panose="02020603050405020304" pitchFamily="18" charset="0"/>
            </a:endParaRPr>
          </a:p>
          <a:p>
            <a:pPr>
              <a:lnSpc>
                <a:spcPct val="107000"/>
              </a:lnSpc>
              <a:spcAft>
                <a:spcPts val="800"/>
              </a:spcAft>
            </a:pPr>
            <a:r>
              <a:rPr lang="en-US" b="1" kern="100" dirty="0" err="1">
                <a:latin typeface="Times New Roman" panose="02020603050405020304" pitchFamily="18" charset="0"/>
                <a:ea typeface="Aptos"/>
                <a:cs typeface="Times New Roman" panose="02020603050405020304" pitchFamily="18" charset="0"/>
              </a:rPr>
              <a:t>Quy</a:t>
            </a:r>
            <a:r>
              <a:rPr lang="en-US" b="1" kern="100" dirty="0">
                <a:latin typeface="Times New Roman" panose="02020603050405020304" pitchFamily="18" charset="0"/>
                <a:ea typeface="Aptos"/>
                <a:cs typeface="Times New Roman" panose="02020603050405020304" pitchFamily="18" charset="0"/>
              </a:rPr>
              <a:t> </a:t>
            </a:r>
            <a:r>
              <a:rPr lang="en-US" b="1" kern="100" dirty="0" err="1">
                <a:latin typeface="Times New Roman" panose="02020603050405020304" pitchFamily="18" charset="0"/>
                <a:ea typeface="Aptos"/>
                <a:cs typeface="Times New Roman" panose="02020603050405020304" pitchFamily="18" charset="0"/>
              </a:rPr>
              <a:t>trình</a:t>
            </a:r>
            <a:r>
              <a:rPr lang="en-US" b="1" kern="100" dirty="0">
                <a:latin typeface="Times New Roman" panose="02020603050405020304" pitchFamily="18" charset="0"/>
                <a:ea typeface="Aptos"/>
                <a:cs typeface="Times New Roman" panose="02020603050405020304" pitchFamily="18" charset="0"/>
              </a:rPr>
              <a:t> </a:t>
            </a:r>
            <a:r>
              <a:rPr lang="en-US" b="1" kern="100" dirty="0" err="1">
                <a:latin typeface="Times New Roman" panose="02020603050405020304" pitchFamily="18" charset="0"/>
                <a:ea typeface="Aptos"/>
                <a:cs typeface="Times New Roman" panose="02020603050405020304" pitchFamily="18" charset="0"/>
              </a:rPr>
              <a:t>hoạt</a:t>
            </a:r>
            <a:r>
              <a:rPr lang="en-US" b="1" kern="100" dirty="0">
                <a:latin typeface="Times New Roman" panose="02020603050405020304" pitchFamily="18" charset="0"/>
                <a:ea typeface="Aptos"/>
                <a:cs typeface="Times New Roman" panose="02020603050405020304" pitchFamily="18" charset="0"/>
              </a:rPr>
              <a:t> </a:t>
            </a:r>
            <a:r>
              <a:rPr lang="en-US" b="1" kern="100" dirty="0" err="1">
                <a:latin typeface="Times New Roman" panose="02020603050405020304" pitchFamily="18" charset="0"/>
                <a:ea typeface="Aptos"/>
                <a:cs typeface="Times New Roman" panose="02020603050405020304" pitchFamily="18" charset="0"/>
              </a:rPr>
              <a:t>động</a:t>
            </a:r>
            <a:r>
              <a:rPr lang="en-US" b="1" kern="100" dirty="0">
                <a:latin typeface="Times New Roman" panose="02020603050405020304" pitchFamily="18" charset="0"/>
                <a:ea typeface="Aptos"/>
                <a:cs typeface="Times New Roman" panose="02020603050405020304" pitchFamily="18" charset="0"/>
              </a:rPr>
              <a:t>:</a:t>
            </a:r>
            <a:endParaRPr lang="vi-VN" kern="100" dirty="0">
              <a:latin typeface="Times New Roman" panose="02020603050405020304" pitchFamily="18" charset="0"/>
              <a:ea typeface="Aptos"/>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b="1" kern="100" dirty="0" err="1">
                <a:latin typeface="Times New Roman" panose="02020603050405020304" pitchFamily="18" charset="0"/>
                <a:ea typeface="Aptos"/>
                <a:cs typeface="Times New Roman" panose="02020603050405020304" pitchFamily="18" charset="0"/>
              </a:rPr>
              <a:t>Setpoint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trạng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thái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cân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bằng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của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xe</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góc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nghiêng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bằng</a:t>
            </a:r>
            <a:r>
              <a:rPr lang="en-US" kern="100" dirty="0">
                <a:latin typeface="Times New Roman" panose="02020603050405020304" pitchFamily="18" charset="0"/>
                <a:ea typeface="Aptos"/>
                <a:cs typeface="Times New Roman" panose="02020603050405020304" pitchFamily="18" charset="0"/>
              </a:rPr>
              <a:t> 0 </a:t>
            </a:r>
            <a:r>
              <a:rPr lang="en-US" kern="100" dirty="0" err="1">
                <a:latin typeface="Times New Roman" panose="02020603050405020304" pitchFamily="18" charset="0"/>
                <a:ea typeface="Aptos"/>
                <a:cs typeface="Times New Roman" panose="02020603050405020304" pitchFamily="18" charset="0"/>
              </a:rPr>
              <a:t>độ</a:t>
            </a:r>
            <a:r>
              <a:rPr lang="en-US" kern="100" dirty="0">
                <a:latin typeface="Times New Roman" panose="02020603050405020304" pitchFamily="18" charset="0"/>
                <a:ea typeface="Aptos"/>
                <a:cs typeface="Times New Roman" panose="02020603050405020304" pitchFamily="18" charset="0"/>
              </a:rPr>
              <a:t>).</a:t>
            </a:r>
            <a:endParaRPr lang="vi-VN" kern="100" dirty="0">
              <a:latin typeface="Times New Roman" panose="02020603050405020304" pitchFamily="18" charset="0"/>
              <a:ea typeface="Aptos"/>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b="1" kern="100" dirty="0">
                <a:latin typeface="Times New Roman" panose="02020603050405020304" pitchFamily="18" charset="0"/>
                <a:ea typeface="Aptos"/>
                <a:cs typeface="Times New Roman" panose="02020603050405020304" pitchFamily="18" charset="0"/>
              </a:rPr>
              <a:t>Process Output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góc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nghiêng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hiện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tại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của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xe</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đo</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bằng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cảm</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biến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gia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tốc</a:t>
            </a:r>
            <a:r>
              <a:rPr lang="en-US" kern="100" dirty="0">
                <a:latin typeface="Times New Roman" panose="02020603050405020304" pitchFamily="18" charset="0"/>
                <a:ea typeface="Aptos"/>
                <a:cs typeface="Times New Roman" panose="02020603050405020304" pitchFamily="18" charset="0"/>
              </a:rPr>
              <a:t> (accelerometer) </a:t>
            </a:r>
            <a:endParaRPr lang="vi-VN" kern="100" dirty="0">
              <a:latin typeface="Times New Roman" panose="02020603050405020304" pitchFamily="18" charset="0"/>
              <a:ea typeface="Aptos"/>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b="1" kern="100" dirty="0">
                <a:latin typeface="Times New Roman" panose="02020603050405020304" pitchFamily="18" charset="0"/>
                <a:ea typeface="Aptos"/>
                <a:cs typeface="Times New Roman" panose="02020603050405020304" pitchFamily="18" charset="0"/>
              </a:rPr>
              <a:t>Error (Sai </a:t>
            </a:r>
            <a:r>
              <a:rPr lang="en-US" b="1" kern="100" dirty="0" err="1">
                <a:latin typeface="Times New Roman" panose="02020603050405020304" pitchFamily="18" charset="0"/>
                <a:ea typeface="Aptos"/>
                <a:cs typeface="Times New Roman" panose="02020603050405020304" pitchFamily="18" charset="0"/>
              </a:rPr>
              <a:t>số</a:t>
            </a:r>
            <a:r>
              <a:rPr lang="en-US" b="1" kern="100" dirty="0">
                <a:latin typeface="Times New Roman" panose="02020603050405020304" pitchFamily="18" charset="0"/>
                <a:ea typeface="Aptos"/>
                <a:cs typeface="Times New Roman" panose="02020603050405020304" pitchFamily="18" charset="0"/>
              </a:rPr>
              <a: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Chênh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lệch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giữa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Setpoint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góc</a:t>
            </a:r>
            <a:r>
              <a:rPr lang="en-US" kern="100" dirty="0">
                <a:latin typeface="Times New Roman" panose="02020603050405020304" pitchFamily="18" charset="0"/>
                <a:ea typeface="Aptos"/>
                <a:cs typeface="Times New Roman" panose="02020603050405020304" pitchFamily="18" charset="0"/>
              </a:rPr>
              <a:t> 0) </a:t>
            </a:r>
            <a:r>
              <a:rPr lang="en-US" kern="100" dirty="0" err="1">
                <a:latin typeface="Times New Roman" panose="02020603050405020304" pitchFamily="18" charset="0"/>
                <a:ea typeface="Aptos"/>
                <a:cs typeface="Times New Roman" panose="02020603050405020304" pitchFamily="18" charset="0"/>
              </a:rPr>
              <a:t>và</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góc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nghiêng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thực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tế</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của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xe</a:t>
            </a:r>
            <a:r>
              <a:rPr lang="en-US" kern="100" dirty="0">
                <a:latin typeface="Times New Roman" panose="02020603050405020304" pitchFamily="18" charset="0"/>
                <a:ea typeface="Aptos"/>
                <a:cs typeface="Times New Roman" panose="02020603050405020304" pitchFamily="18" charset="0"/>
              </a:rPr>
              <a:t>.</a:t>
            </a:r>
            <a:endParaRPr lang="vi-VN" kern="100" dirty="0">
              <a:latin typeface="Times New Roman" panose="02020603050405020304" pitchFamily="18" charset="0"/>
              <a:ea typeface="Aptos"/>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b="1" kern="100" dirty="0" err="1">
                <a:latin typeface="Times New Roman" panose="02020603050405020304" pitchFamily="18" charset="0"/>
                <a:ea typeface="Aptos"/>
                <a:cs typeface="Times New Roman" panose="02020603050405020304" pitchFamily="18" charset="0"/>
              </a:rPr>
              <a:t>Thành</a:t>
            </a:r>
            <a:r>
              <a:rPr lang="en-US" b="1" kern="100" dirty="0">
                <a:latin typeface="Times New Roman" panose="02020603050405020304" pitchFamily="18" charset="0"/>
                <a:ea typeface="Aptos"/>
                <a:cs typeface="Times New Roman" panose="02020603050405020304" pitchFamily="18" charset="0"/>
              </a:rPr>
              <a:t> </a:t>
            </a:r>
            <a:r>
              <a:rPr lang="en-US" b="1" kern="100" dirty="0" err="1">
                <a:latin typeface="Times New Roman" panose="02020603050405020304" pitchFamily="18" charset="0"/>
                <a:ea typeface="Aptos"/>
                <a:cs typeface="Times New Roman" panose="02020603050405020304" pitchFamily="18" charset="0"/>
              </a:rPr>
              <a:t>phần</a:t>
            </a:r>
            <a:r>
              <a:rPr lang="en-US" b="1" kern="100" dirty="0">
                <a:latin typeface="Times New Roman" panose="02020603050405020304" pitchFamily="18" charset="0"/>
                <a:ea typeface="Aptos"/>
                <a:cs typeface="Times New Roman" panose="02020603050405020304" pitchFamily="18" charset="0"/>
              </a:rPr>
              <a:t> P (Proportional)</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Điều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chỉnh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mô</a:t>
            </a:r>
            <a:r>
              <a:rPr lang="en-US" kern="100" dirty="0">
                <a:latin typeface="Times New Roman" panose="02020603050405020304" pitchFamily="18" charset="0"/>
                <a:ea typeface="Aptos"/>
                <a:cs typeface="Times New Roman" panose="02020603050405020304" pitchFamily="18" charset="0"/>
              </a:rPr>
              <a:t>-men </a:t>
            </a:r>
            <a:r>
              <a:rPr lang="en-US" kern="100" dirty="0" err="1">
                <a:latin typeface="Times New Roman" panose="02020603050405020304" pitchFamily="18" charset="0"/>
                <a:ea typeface="Aptos"/>
                <a:cs typeface="Times New Roman" panose="02020603050405020304" pitchFamily="18" charset="0"/>
              </a:rPr>
              <a:t>động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cơ</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dựa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trên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sai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số</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góc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nghiêng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hiện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tại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Nếu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xe</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nghiêng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quá</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nhiều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lực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điều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khiển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cũng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tăng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để</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cân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bằng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lại</a:t>
            </a:r>
            <a:r>
              <a:rPr lang="en-US" kern="100" dirty="0">
                <a:latin typeface="Times New Roman" panose="02020603050405020304" pitchFamily="18" charset="0"/>
                <a:ea typeface="Aptos"/>
                <a:cs typeface="Times New Roman" panose="02020603050405020304" pitchFamily="18" charset="0"/>
              </a:rPr>
              <a:t>.</a:t>
            </a:r>
            <a:endParaRPr lang="vi-VN" kern="100" dirty="0">
              <a:latin typeface="Times New Roman" panose="02020603050405020304" pitchFamily="18" charset="0"/>
              <a:ea typeface="Aptos"/>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b="1" kern="100" dirty="0" err="1">
                <a:latin typeface="Times New Roman" panose="02020603050405020304" pitchFamily="18" charset="0"/>
                <a:ea typeface="Aptos"/>
                <a:cs typeface="Times New Roman" panose="02020603050405020304" pitchFamily="18" charset="0"/>
              </a:rPr>
              <a:t>Thành</a:t>
            </a:r>
            <a:r>
              <a:rPr lang="en-US" b="1" kern="100" dirty="0">
                <a:latin typeface="Times New Roman" panose="02020603050405020304" pitchFamily="18" charset="0"/>
                <a:ea typeface="Aptos"/>
                <a:cs typeface="Times New Roman" panose="02020603050405020304" pitchFamily="18" charset="0"/>
              </a:rPr>
              <a:t> </a:t>
            </a:r>
            <a:r>
              <a:rPr lang="en-US" b="1" kern="100" dirty="0" err="1">
                <a:latin typeface="Times New Roman" panose="02020603050405020304" pitchFamily="18" charset="0"/>
                <a:ea typeface="Aptos"/>
                <a:cs typeface="Times New Roman" panose="02020603050405020304" pitchFamily="18" charset="0"/>
              </a:rPr>
              <a:t>phần</a:t>
            </a:r>
            <a:r>
              <a:rPr lang="en-US" b="1" kern="100" dirty="0">
                <a:latin typeface="Times New Roman" panose="02020603050405020304" pitchFamily="18" charset="0"/>
                <a:ea typeface="Aptos"/>
                <a:cs typeface="Times New Roman" panose="02020603050405020304" pitchFamily="18" charset="0"/>
              </a:rPr>
              <a:t> I (Integral)</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Điều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chỉnh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theo</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sai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số</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tích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lũy</a:t>
            </a:r>
            <a:r>
              <a:rPr lang="en-US" kern="100" dirty="0">
                <a:latin typeface="Times New Roman" panose="02020603050405020304" pitchFamily="18" charset="0"/>
                <a:ea typeface="Aptos"/>
                <a:cs typeface="Times New Roman" panose="02020603050405020304" pitchFamily="18" charset="0"/>
              </a:rPr>
              <a:t> qua </a:t>
            </a:r>
            <a:r>
              <a:rPr lang="en-US" kern="100" dirty="0" err="1">
                <a:latin typeface="Times New Roman" panose="02020603050405020304" pitchFamily="18" charset="0"/>
                <a:ea typeface="Aptos"/>
                <a:cs typeface="Times New Roman" panose="02020603050405020304" pitchFamily="18" charset="0"/>
              </a:rPr>
              <a:t>thời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gian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Điều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này</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giúp</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xe</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khắc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phục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lỗi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nhỏ</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còn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sót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lại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chẳng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hạn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như</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việc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xe</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dần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dần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nghiêng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mà</a:t>
            </a:r>
            <a:r>
              <a:rPr lang="en-US" kern="100" dirty="0">
                <a:latin typeface="Times New Roman" panose="02020603050405020304" pitchFamily="18" charset="0"/>
                <a:ea typeface="Aptos"/>
                <a:cs typeface="Times New Roman" panose="02020603050405020304" pitchFamily="18" charset="0"/>
              </a:rPr>
              <a:t> P </a:t>
            </a:r>
            <a:r>
              <a:rPr lang="en-US" kern="100" dirty="0" err="1">
                <a:latin typeface="Times New Roman" panose="02020603050405020304" pitchFamily="18" charset="0"/>
                <a:ea typeface="Aptos"/>
                <a:cs typeface="Times New Roman" panose="02020603050405020304" pitchFamily="18" charset="0"/>
              </a:rPr>
              <a:t>không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phát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hiện</a:t>
            </a:r>
            <a:r>
              <a:rPr lang="en-US" kern="100" dirty="0">
                <a:latin typeface="Times New Roman" panose="02020603050405020304" pitchFamily="18" charset="0"/>
                <a:ea typeface="Aptos"/>
                <a:cs typeface="Times New Roman" panose="02020603050405020304" pitchFamily="18" charset="0"/>
              </a:rPr>
              <a:t>.</a:t>
            </a:r>
            <a:endParaRPr lang="vi-VN" kern="100" dirty="0">
              <a:latin typeface="Times New Roman" panose="02020603050405020304" pitchFamily="18" charset="0"/>
              <a:ea typeface="Aptos"/>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b="1" kern="100" dirty="0" err="1">
                <a:latin typeface="Times New Roman" panose="02020603050405020304" pitchFamily="18" charset="0"/>
                <a:ea typeface="Aptos"/>
                <a:cs typeface="Times New Roman" panose="02020603050405020304" pitchFamily="18" charset="0"/>
              </a:rPr>
              <a:t>Thành</a:t>
            </a:r>
            <a:r>
              <a:rPr lang="en-US" b="1" kern="100" dirty="0">
                <a:latin typeface="Times New Roman" panose="02020603050405020304" pitchFamily="18" charset="0"/>
                <a:ea typeface="Aptos"/>
                <a:cs typeface="Times New Roman" panose="02020603050405020304" pitchFamily="18" charset="0"/>
              </a:rPr>
              <a:t> </a:t>
            </a:r>
            <a:r>
              <a:rPr lang="en-US" b="1" kern="100" dirty="0" err="1">
                <a:latin typeface="Times New Roman" panose="02020603050405020304" pitchFamily="18" charset="0"/>
                <a:ea typeface="Aptos"/>
                <a:cs typeface="Times New Roman" panose="02020603050405020304" pitchFamily="18" charset="0"/>
              </a:rPr>
              <a:t>phần</a:t>
            </a:r>
            <a:r>
              <a:rPr lang="en-US" b="1" kern="100" dirty="0">
                <a:latin typeface="Times New Roman" panose="02020603050405020304" pitchFamily="18" charset="0"/>
                <a:ea typeface="Aptos"/>
                <a:cs typeface="Times New Roman" panose="02020603050405020304" pitchFamily="18" charset="0"/>
              </a:rPr>
              <a:t> D (Derivative)</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Phản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ứng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theo</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tốc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độ</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thay</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đổi</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của</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góc</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nghiêng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Nếu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xe</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bắt</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đầu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nghiêng</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quá</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nhanh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thành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phần</a:t>
            </a:r>
            <a:r>
              <a:rPr lang="en-US" kern="100" dirty="0">
                <a:latin typeface="Times New Roman" panose="02020603050405020304" pitchFamily="18" charset="0"/>
                <a:ea typeface="Aptos"/>
                <a:cs typeface="Times New Roman" panose="02020603050405020304" pitchFamily="18" charset="0"/>
              </a:rPr>
              <a:t> D </a:t>
            </a:r>
            <a:r>
              <a:rPr lang="en-US" kern="100" dirty="0" err="1">
                <a:latin typeface="Times New Roman" panose="02020603050405020304" pitchFamily="18" charset="0"/>
                <a:ea typeface="Aptos"/>
                <a:cs typeface="Times New Roman" panose="02020603050405020304" pitchFamily="18" charset="0"/>
              </a:rPr>
              <a:t>sẽ</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điều</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chỉnh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nhanh</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để</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ngăn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chặn</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xe</a:t>
            </a:r>
            <a:r>
              <a:rPr lang="en-US" kern="100" dirty="0">
                <a:latin typeface="Times New Roman" panose="02020603050405020304" pitchFamily="18" charset="0"/>
                <a:ea typeface="Aptos"/>
                <a:cs typeface="Times New Roman" panose="02020603050405020304" pitchFamily="18" charset="0"/>
              </a:rPr>
              <a:t> </a:t>
            </a:r>
            <a:r>
              <a:rPr lang="en-US" kern="100" dirty="0" err="1">
                <a:latin typeface="Times New Roman" panose="02020603050405020304" pitchFamily="18" charset="0"/>
                <a:ea typeface="Aptos"/>
                <a:cs typeface="Times New Roman" panose="02020603050405020304" pitchFamily="18" charset="0"/>
              </a:rPr>
              <a:t>ngã</a:t>
            </a:r>
            <a:r>
              <a:rPr lang="en-US" kern="100" dirty="0">
                <a:latin typeface="Times New Roman" panose="02020603050405020304" pitchFamily="18" charset="0"/>
                <a:ea typeface="Aptos"/>
                <a:cs typeface="Times New Roman" panose="02020603050405020304" pitchFamily="18" charset="0"/>
              </a:rPr>
              <a:t> </a:t>
            </a:r>
            <a:endParaRPr lang="vi-VN" kern="100" dirty="0">
              <a:latin typeface="Times New Roman" panose="02020603050405020304" pitchFamily="18" charset="0"/>
              <a:ea typeface="Aptos"/>
              <a:cs typeface="Times New Roman" panose="02020603050405020304" pitchFamily="18" charset="0"/>
            </a:endParaRPr>
          </a:p>
        </p:txBody>
      </p:sp>
    </p:spTree>
    <p:extLst>
      <p:ext uri="{BB962C8B-B14F-4D97-AF65-F5344CB8AC3E}">
        <p14:creationId xmlns:p14="http://schemas.microsoft.com/office/powerpoint/2010/main" val="2816489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p:cNvSpPr/>
          <p:nvPr/>
        </p:nvSpPr>
        <p:spPr>
          <a:xfrm>
            <a:off x="12699" y="0"/>
            <a:ext cx="994833"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2.11</a:t>
            </a:r>
          </a:p>
        </p:txBody>
      </p:sp>
      <p:sp>
        <p:nvSpPr>
          <p:cNvPr id="3" name="TextBox 2"/>
          <p:cNvSpPr txBox="1"/>
          <p:nvPr/>
        </p:nvSpPr>
        <p:spPr>
          <a:xfrm>
            <a:off x="789683" y="60783"/>
            <a:ext cx="8701450" cy="615553"/>
          </a:xfrm>
          <a:prstGeom prst="rect">
            <a:avLst/>
          </a:prstGeom>
          <a:noFill/>
        </p:spPr>
        <p:txBody>
          <a:bodyPr wrap="square" rtlCol="0">
            <a:spAutoFit/>
          </a:bodyPr>
          <a:lstStyle/>
          <a:p>
            <a:pPr marL="542925" algn="ctr" defTabSz="900113"/>
            <a:r>
              <a:rPr lang="en-US" sz="3400" b="1" dirty="0">
                <a:latin typeface="Times New Roman" pitchFamily="18" charset="0"/>
                <a:cs typeface="Times New Roman" pitchFamily="18" charset="0"/>
              </a:rPr>
              <a:t> THIẾT KẾ ĐIỀU KHIỂN CỦA APP</a:t>
            </a:r>
            <a:endParaRPr lang="vi-VN" sz="3400" b="1" dirty="0">
              <a:latin typeface="Times New Roman" pitchFamily="18" charset="0"/>
              <a:cs typeface="Times New Roman" pitchFamily="18" charset="0"/>
            </a:endParaRPr>
          </a:p>
        </p:txBody>
      </p:sp>
      <p:sp>
        <p:nvSpPr>
          <p:cNvPr id="5" name="Rectangle 4"/>
          <p:cNvSpPr/>
          <p:nvPr/>
        </p:nvSpPr>
        <p:spPr>
          <a:xfrm>
            <a:off x="4286250" y="1051324"/>
            <a:ext cx="8898339" cy="3785652"/>
          </a:xfrm>
          <a:prstGeom prst="rect">
            <a:avLst/>
          </a:prstGeom>
        </p:spPr>
        <p:txBody>
          <a:bodyPr wrap="square">
            <a:spAutoFit/>
          </a:bodyPr>
          <a:lstStyle/>
          <a:p>
            <a:pPr marL="457200" indent="-457200">
              <a:buFont typeface="Wingdings" panose="05000000000000000000" pitchFamily="2" charset="2"/>
              <a:buChar char="v"/>
            </a:pPr>
            <a:r>
              <a:rPr lang="vi-VN" sz="3000" dirty="0">
                <a:latin typeface="Times New Roman" pitchFamily="18" charset="0"/>
                <a:cs typeface="Times New Roman" pitchFamily="18" charset="0"/>
              </a:rPr>
              <a:t>Gồm các nút:</a:t>
            </a:r>
          </a:p>
          <a:p>
            <a:pPr marL="812800" indent="-457200">
              <a:buFont typeface="Wingdings" panose="05000000000000000000" pitchFamily="2" charset="2"/>
              <a:buChar char="q"/>
            </a:pPr>
            <a:r>
              <a:rPr lang="vi-VN" sz="3000" dirty="0">
                <a:latin typeface="Times New Roman" pitchFamily="18" charset="0"/>
                <a:cs typeface="Times New Roman" pitchFamily="18" charset="0"/>
              </a:rPr>
              <a:t>Connect: kết nối với bluetooth </a:t>
            </a:r>
          </a:p>
          <a:p>
            <a:pPr marL="812800" indent="-457200">
              <a:buFont typeface="Wingdings" panose="05000000000000000000" pitchFamily="2" charset="2"/>
              <a:buChar char="q"/>
            </a:pPr>
            <a:r>
              <a:rPr lang="vi-VN" sz="3000" dirty="0">
                <a:latin typeface="Times New Roman" pitchFamily="18" charset="0"/>
                <a:cs typeface="Times New Roman" pitchFamily="18" charset="0"/>
              </a:rPr>
              <a:t>Disconnect: ngắt kết nối</a:t>
            </a:r>
          </a:p>
          <a:p>
            <a:pPr marL="812800" indent="-457200">
              <a:buFont typeface="Wingdings" panose="05000000000000000000" pitchFamily="2" charset="2"/>
              <a:buChar char="q"/>
            </a:pPr>
            <a:r>
              <a:rPr lang="vi-VN" sz="3000" dirty="0">
                <a:latin typeface="Times New Roman" pitchFamily="18" charset="0"/>
                <a:cs typeface="Times New Roman" pitchFamily="18" charset="0"/>
              </a:rPr>
              <a:t>Tiến: cho xe chuyển động tiến tới phía trước</a:t>
            </a:r>
          </a:p>
          <a:p>
            <a:pPr marL="812800" indent="-457200">
              <a:buFont typeface="Wingdings" panose="05000000000000000000" pitchFamily="2" charset="2"/>
              <a:buChar char="q"/>
            </a:pPr>
            <a:r>
              <a:rPr lang="vi-VN" sz="3000" dirty="0">
                <a:latin typeface="Times New Roman" pitchFamily="18" charset="0"/>
                <a:cs typeface="Times New Roman" pitchFamily="18" charset="0"/>
              </a:rPr>
              <a:t>Lùi: cho xem chuyển động về phía sau</a:t>
            </a:r>
          </a:p>
          <a:p>
            <a:pPr marL="812800" indent="-457200">
              <a:buFont typeface="Wingdings" panose="05000000000000000000" pitchFamily="2" charset="2"/>
              <a:buChar char="q"/>
            </a:pPr>
            <a:r>
              <a:rPr lang="vi-VN" sz="3000" dirty="0">
                <a:latin typeface="Times New Roman" pitchFamily="18" charset="0"/>
                <a:cs typeface="Times New Roman" pitchFamily="18" charset="0"/>
              </a:rPr>
              <a:t>Trái: cho xe quay sang trái</a:t>
            </a:r>
          </a:p>
          <a:p>
            <a:pPr marL="812800" indent="-457200">
              <a:buFont typeface="Wingdings" panose="05000000000000000000" pitchFamily="2" charset="2"/>
              <a:buChar char="q"/>
            </a:pPr>
            <a:r>
              <a:rPr lang="vi-VN" sz="3000" dirty="0">
                <a:latin typeface="Times New Roman" pitchFamily="18" charset="0"/>
                <a:cs typeface="Times New Roman" pitchFamily="18" charset="0"/>
              </a:rPr>
              <a:t>Phải: cho xe quay sang phải</a:t>
            </a:r>
          </a:p>
          <a:p>
            <a:pPr marL="812800" indent="-457200">
              <a:buFont typeface="Wingdings" panose="05000000000000000000" pitchFamily="2" charset="2"/>
              <a:buChar char="q"/>
            </a:pPr>
            <a:r>
              <a:rPr lang="vi-VN" sz="3000" dirty="0">
                <a:latin typeface="Times New Roman" pitchFamily="18" charset="0"/>
                <a:cs typeface="Times New Roman" pitchFamily="18" charset="0"/>
              </a:rPr>
              <a:t>Dừng: cho xe đứng lại tại chỗ</a:t>
            </a:r>
          </a:p>
        </p:txBody>
      </p:sp>
      <p:pic>
        <p:nvPicPr>
          <p:cNvPr id="9" name="Picture 8"/>
          <p:cNvPicPr>
            <a:picLocks noChangeAspect="1"/>
          </p:cNvPicPr>
          <p:nvPr/>
        </p:nvPicPr>
        <p:blipFill>
          <a:blip r:embed="rId2"/>
          <a:stretch>
            <a:fillRect/>
          </a:stretch>
        </p:blipFill>
        <p:spPr>
          <a:xfrm>
            <a:off x="888596" y="858689"/>
            <a:ext cx="2918956" cy="5874628"/>
          </a:xfrm>
          <a:prstGeom prst="rect">
            <a:avLst/>
          </a:prstGeom>
        </p:spPr>
      </p:pic>
    </p:spTree>
    <p:extLst>
      <p:ext uri="{BB962C8B-B14F-4D97-AF65-F5344CB8AC3E}">
        <p14:creationId xmlns:p14="http://schemas.microsoft.com/office/powerpoint/2010/main" val="3966478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12699" y="0"/>
            <a:ext cx="1020233"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2.12</a:t>
            </a:r>
          </a:p>
        </p:txBody>
      </p:sp>
      <p:sp>
        <p:nvSpPr>
          <p:cNvPr id="4" name="TextBox 3"/>
          <p:cNvSpPr txBox="1"/>
          <p:nvPr/>
        </p:nvSpPr>
        <p:spPr>
          <a:xfrm>
            <a:off x="645750" y="63132"/>
            <a:ext cx="11177516" cy="615553"/>
          </a:xfrm>
          <a:prstGeom prst="rect">
            <a:avLst/>
          </a:prstGeom>
          <a:noFill/>
        </p:spPr>
        <p:txBody>
          <a:bodyPr wrap="square" rtlCol="0">
            <a:spAutoFit/>
          </a:bodyPr>
          <a:lstStyle/>
          <a:p>
            <a:pPr marL="542925" defTabSz="900113"/>
            <a:r>
              <a:rPr lang="en-US" sz="3400" b="1" dirty="0">
                <a:latin typeface="Times New Roman" pitchFamily="18" charset="0"/>
                <a:cs typeface="Times New Roman" pitchFamily="18" charset="0"/>
              </a:rPr>
              <a:t> CODE ĐIỀU KHIỂN BLUETOOTH</a:t>
            </a:r>
            <a:endParaRPr lang="vi-VN" sz="3400" b="1" dirty="0">
              <a:latin typeface="Times New Roman" pitchFamily="18" charset="0"/>
              <a:cs typeface="Times New Roman" pitchFamily="18" charset="0"/>
            </a:endParaRPr>
          </a:p>
        </p:txBody>
      </p:sp>
      <p:sp>
        <p:nvSpPr>
          <p:cNvPr id="7" name="Rectangle 6"/>
          <p:cNvSpPr/>
          <p:nvPr/>
        </p:nvSpPr>
        <p:spPr>
          <a:xfrm>
            <a:off x="1734962" y="909822"/>
            <a:ext cx="7786688" cy="1969770"/>
          </a:xfrm>
          <a:prstGeom prst="rect">
            <a:avLst/>
          </a:prstGeom>
        </p:spPr>
        <p:txBody>
          <a:bodyPr wrap="square">
            <a:spAutoFit/>
          </a:bodyPr>
          <a:lstStyle/>
          <a:p>
            <a:pPr marL="457200" indent="-457200">
              <a:buFontTx/>
              <a:buChar char="-"/>
            </a:pPr>
            <a:r>
              <a:rPr lang="vi-VN" sz="3000" dirty="0">
                <a:latin typeface="Times New Roman" pitchFamily="18" charset="0"/>
                <a:cs typeface="Times New Roman" pitchFamily="18" charset="0"/>
              </a:rPr>
              <a:t>Ba khối đầu dùng trong lúc kết nối,ngắt với thiết bị bluetooth</a:t>
            </a:r>
          </a:p>
          <a:p>
            <a:pPr marL="457200" indent="-457200">
              <a:buFontTx/>
              <a:buChar char="-"/>
            </a:pPr>
            <a:r>
              <a:rPr lang="vi-VN" sz="3000" dirty="0">
                <a:latin typeface="Times New Roman" pitchFamily="18" charset="0"/>
                <a:cs typeface="Times New Roman" pitchFamily="18" charset="0"/>
              </a:rPr>
              <a:t>Các khối còn lại dùng để gởi tín hiểu để điều khiển hướng di chuyển của xe</a:t>
            </a:r>
            <a:endParaRPr lang="vi-VN" sz="1600" dirty="0">
              <a:latin typeface="Times New Roman" pitchFamily="18" charset="0"/>
              <a:cs typeface="Times New Roman" pitchFamily="18" charset="0"/>
            </a:endParaRPr>
          </a:p>
        </p:txBody>
      </p:sp>
      <p:pic>
        <p:nvPicPr>
          <p:cNvPr id="2" name="Picture 1"/>
          <p:cNvPicPr>
            <a:picLocks noChangeAspect="1"/>
          </p:cNvPicPr>
          <p:nvPr/>
        </p:nvPicPr>
        <p:blipFill>
          <a:blip r:embed="rId2"/>
          <a:stretch>
            <a:fillRect/>
          </a:stretch>
        </p:blipFill>
        <p:spPr>
          <a:xfrm>
            <a:off x="1541857" y="3985711"/>
            <a:ext cx="4286251" cy="2193604"/>
          </a:xfrm>
          <a:prstGeom prst="rect">
            <a:avLst/>
          </a:prstGeom>
        </p:spPr>
      </p:pic>
      <p:pic>
        <p:nvPicPr>
          <p:cNvPr id="8" name="Picture 7"/>
          <p:cNvPicPr>
            <a:picLocks noChangeAspect="1"/>
          </p:cNvPicPr>
          <p:nvPr/>
        </p:nvPicPr>
        <p:blipFill>
          <a:blip r:embed="rId3"/>
          <a:stretch>
            <a:fillRect/>
          </a:stretch>
        </p:blipFill>
        <p:spPr>
          <a:xfrm>
            <a:off x="7361767" y="3052293"/>
            <a:ext cx="3109836" cy="3687553"/>
          </a:xfrm>
          <a:prstGeom prst="rect">
            <a:avLst/>
          </a:prstGeom>
        </p:spPr>
      </p:pic>
    </p:spTree>
    <p:extLst>
      <p:ext uri="{BB962C8B-B14F-4D97-AF65-F5344CB8AC3E}">
        <p14:creationId xmlns:p14="http://schemas.microsoft.com/office/powerpoint/2010/main" val="1895162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p:cNvSpPr/>
          <p:nvPr/>
        </p:nvSpPr>
        <p:spPr>
          <a:xfrm>
            <a:off x="12700" y="0"/>
            <a:ext cx="1003300"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2.13</a:t>
            </a:r>
          </a:p>
        </p:txBody>
      </p:sp>
      <p:sp>
        <p:nvSpPr>
          <p:cNvPr id="3" name="TextBox 2"/>
          <p:cNvSpPr txBox="1"/>
          <p:nvPr/>
        </p:nvSpPr>
        <p:spPr>
          <a:xfrm>
            <a:off x="1896533" y="121568"/>
            <a:ext cx="7255934" cy="615553"/>
          </a:xfrm>
          <a:prstGeom prst="rect">
            <a:avLst/>
          </a:prstGeom>
          <a:noFill/>
        </p:spPr>
        <p:txBody>
          <a:bodyPr wrap="square" rtlCol="0">
            <a:spAutoFit/>
          </a:bodyPr>
          <a:lstStyle/>
          <a:p>
            <a:pPr marL="542925" algn="ctr" defTabSz="900113"/>
            <a:r>
              <a:rPr lang="en-US" sz="3400" b="1" dirty="0">
                <a:latin typeface="Times New Roman" pitchFamily="18" charset="0"/>
                <a:cs typeface="Times New Roman" pitchFamily="18" charset="0"/>
              </a:rPr>
              <a:t> PHƯƠNG PHÁP ĐỌC MPU 6050</a:t>
            </a:r>
            <a:endParaRPr lang="vi-VN" sz="3400" b="1" dirty="0">
              <a:latin typeface="Times New Roman" pitchFamily="18" charset="0"/>
              <a:cs typeface="Times New Roman" pitchFamily="18" charset="0"/>
            </a:endParaRPr>
          </a:p>
        </p:txBody>
      </p:sp>
      <p:sp>
        <p:nvSpPr>
          <p:cNvPr id="5" name="Rectangle 4"/>
          <p:cNvSpPr/>
          <p:nvPr/>
        </p:nvSpPr>
        <p:spPr>
          <a:xfrm>
            <a:off x="704851" y="949724"/>
            <a:ext cx="5679756" cy="5170646"/>
          </a:xfrm>
          <a:prstGeom prst="rect">
            <a:avLst/>
          </a:prstGeom>
        </p:spPr>
        <p:txBody>
          <a:bodyPr wrap="square">
            <a:spAutoFit/>
          </a:bodyPr>
          <a:lstStyle/>
          <a:p>
            <a:r>
              <a:rPr lang="vi-VN" sz="3000" dirty="0">
                <a:latin typeface="+mj-lt"/>
              </a:rPr>
              <a:t>Để đo góc nghiêng của xe, cần các giá trị gia tốc dọc theo trục y và z. Hàm atan2 (y, z) cho biết góc có đơn vị là radian giữa trục z dương của mặt phẳng và điểm được cho bởi tọa độ (z, y) trên mặt phẳng đó, với dấu dương cho góc ngược chiều kim đồng hồ (nửa mặt phẳng phải), y &gt; 0) và dấu âm cho các góc theo chiều kim đồng hồ (nửa mặt phẳng trái, y &lt; 0</a:t>
            </a:r>
          </a:p>
        </p:txBody>
      </p:sp>
      <p:pic>
        <p:nvPicPr>
          <p:cNvPr id="7" name="Picture 6"/>
          <p:cNvPicPr/>
          <p:nvPr/>
        </p:nvPicPr>
        <p:blipFill>
          <a:blip r:embed="rId2"/>
          <a:stretch>
            <a:fillRect/>
          </a:stretch>
        </p:blipFill>
        <p:spPr>
          <a:xfrm>
            <a:off x="6223000" y="1099538"/>
            <a:ext cx="5968999" cy="4666262"/>
          </a:xfrm>
          <a:prstGeom prst="rect">
            <a:avLst/>
          </a:prstGeom>
        </p:spPr>
      </p:pic>
    </p:spTree>
    <p:extLst>
      <p:ext uri="{BB962C8B-B14F-4D97-AF65-F5344CB8AC3E}">
        <p14:creationId xmlns:p14="http://schemas.microsoft.com/office/powerpoint/2010/main" val="2987538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p:cNvSpPr/>
          <p:nvPr/>
        </p:nvSpPr>
        <p:spPr>
          <a:xfrm>
            <a:off x="-1" y="0"/>
            <a:ext cx="1108699"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2.14</a:t>
            </a:r>
          </a:p>
        </p:txBody>
      </p:sp>
      <p:sp>
        <p:nvSpPr>
          <p:cNvPr id="3" name="TextBox 2"/>
          <p:cNvSpPr txBox="1"/>
          <p:nvPr/>
        </p:nvSpPr>
        <p:spPr>
          <a:xfrm>
            <a:off x="558800" y="121568"/>
            <a:ext cx="11277598" cy="615553"/>
          </a:xfrm>
          <a:prstGeom prst="rect">
            <a:avLst/>
          </a:prstGeom>
          <a:noFill/>
        </p:spPr>
        <p:txBody>
          <a:bodyPr wrap="square" rtlCol="0">
            <a:spAutoFit/>
          </a:bodyPr>
          <a:lstStyle/>
          <a:p>
            <a:pPr marL="542925" algn="ctr" defTabSz="900113"/>
            <a:r>
              <a:rPr lang="en-US" sz="3400" b="1" dirty="0">
                <a:latin typeface="Times New Roman" pitchFamily="18" charset="0"/>
                <a:cs typeface="Times New Roman" pitchFamily="18" charset="0"/>
              </a:rPr>
              <a:t> KẾT QUẢ ĐỌC MPU6050 CỦA BỘ ĐIỀU KHIỂN PID</a:t>
            </a:r>
            <a:endParaRPr lang="vi-VN" sz="3400" b="1" dirty="0">
              <a:latin typeface="Times New Roman" pitchFamily="18" charset="0"/>
              <a:cs typeface="Times New Roman" pitchFamily="18" charset="0"/>
            </a:endParaRPr>
          </a:p>
        </p:txBody>
      </p:sp>
      <p:pic>
        <p:nvPicPr>
          <p:cNvPr id="6" name="Picture 5"/>
          <p:cNvPicPr/>
          <p:nvPr/>
        </p:nvPicPr>
        <p:blipFill>
          <a:blip r:embed="rId2"/>
          <a:stretch>
            <a:fillRect/>
          </a:stretch>
        </p:blipFill>
        <p:spPr>
          <a:xfrm>
            <a:off x="977900" y="1041400"/>
            <a:ext cx="10583332" cy="5080000"/>
          </a:xfrm>
          <a:prstGeom prst="rect">
            <a:avLst/>
          </a:prstGeom>
        </p:spPr>
      </p:pic>
    </p:spTree>
    <p:extLst>
      <p:ext uri="{BB962C8B-B14F-4D97-AF65-F5344CB8AC3E}">
        <p14:creationId xmlns:p14="http://schemas.microsoft.com/office/powerpoint/2010/main" val="1312805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Diagram 30"/>
          <p:cNvGraphicFramePr/>
          <p:nvPr>
            <p:extLst>
              <p:ext uri="{D42A27DB-BD31-4B8C-83A1-F6EECF244321}">
                <p14:modId xmlns:p14="http://schemas.microsoft.com/office/powerpoint/2010/main" val="10229556"/>
              </p:ext>
            </p:extLst>
          </p:nvPr>
        </p:nvGraphicFramePr>
        <p:xfrm>
          <a:off x="281270" y="942943"/>
          <a:ext cx="10896246" cy="55603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875895" y="129758"/>
            <a:ext cx="10506338" cy="830997"/>
          </a:xfrm>
          <a:prstGeom prst="rect">
            <a:avLst/>
          </a:prstGeom>
          <a:noFill/>
        </p:spPr>
        <p:txBody>
          <a:bodyPr wrap="square" rtlCol="0">
            <a:spAutoFit/>
          </a:bodyPr>
          <a:lstStyle/>
          <a:p>
            <a:r>
              <a:rPr lang="en-US" sz="3600" b="1" dirty="0">
                <a:solidFill>
                  <a:schemeClr val="accent1">
                    <a:lumMod val="75000"/>
                  </a:schemeClr>
                </a:solidFill>
                <a:latin typeface="Times New Roman" pitchFamily="18" charset="0"/>
                <a:cs typeface="Times New Roman" pitchFamily="18" charset="0"/>
              </a:rPr>
              <a:t> </a:t>
            </a:r>
            <a:r>
              <a:rPr lang="en-US" sz="4800" b="1" dirty="0">
                <a:solidFill>
                  <a:schemeClr val="accent1">
                    <a:lumMod val="75000"/>
                  </a:schemeClr>
                </a:solidFill>
                <a:latin typeface="Times New Roman" pitchFamily="18" charset="0"/>
                <a:cs typeface="Times New Roman" pitchFamily="18" charset="0"/>
              </a:rPr>
              <a:t>CHƯƠNG 3. HƯỚNG PHÁT TRIỂN </a:t>
            </a:r>
          </a:p>
        </p:txBody>
      </p:sp>
    </p:spTree>
    <p:extLst>
      <p:ext uri="{BB962C8B-B14F-4D97-AF65-F5344CB8AC3E}">
        <p14:creationId xmlns:p14="http://schemas.microsoft.com/office/powerpoint/2010/main" val="1856311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1"/>
          <p:cNvSpPr txBox="1"/>
          <p:nvPr/>
        </p:nvSpPr>
        <p:spPr>
          <a:xfrm>
            <a:off x="4629390" y="303659"/>
            <a:ext cx="6191673" cy="923330"/>
          </a:xfrm>
          <a:prstGeom prst="rect">
            <a:avLst/>
          </a:prstGeom>
          <a:noFill/>
        </p:spPr>
        <p:txBody>
          <a:bodyPr wrap="square" rtlCol="0" anchor="ctr">
            <a:spAutoFit/>
          </a:bodyPr>
          <a:lstStyle/>
          <a:p>
            <a:r>
              <a:rPr lang="en-US" altLang="ko-KR" sz="5400">
                <a:solidFill>
                  <a:schemeClr val="bg1"/>
                </a:solidFill>
                <a:latin typeface="Times New Roman" pitchFamily="18" charset="0"/>
                <a:cs typeface="Times New Roman" pitchFamily="18" charset="0"/>
              </a:rPr>
              <a:t>Nội dung</a:t>
            </a:r>
            <a:endParaRPr lang="ko-KR" altLang="en-US" sz="5400" dirty="0">
              <a:solidFill>
                <a:schemeClr val="bg1"/>
              </a:solidFill>
              <a:latin typeface="Times New Roman" pitchFamily="18" charset="0"/>
              <a:cs typeface="Times New Roman" pitchFamily="18" charset="0"/>
            </a:endParaRPr>
          </a:p>
        </p:txBody>
      </p:sp>
      <p:grpSp>
        <p:nvGrpSpPr>
          <p:cNvPr id="4" name="Group 3">
            <a:extLst>
              <a:ext uri="{FF2B5EF4-FFF2-40B4-BE49-F238E27FC236}">
                <a16:creationId xmlns:a16="http://schemas.microsoft.com/office/drawing/2014/main" id="{D1B798CC-A50B-4833-A9F4-CD4A9317294E}"/>
              </a:ext>
            </a:extLst>
          </p:cNvPr>
          <p:cNvGrpSpPr/>
          <p:nvPr/>
        </p:nvGrpSpPr>
        <p:grpSpPr>
          <a:xfrm>
            <a:off x="4125672" y="1546585"/>
            <a:ext cx="7152576" cy="830997"/>
            <a:chOff x="5776287" y="1615577"/>
            <a:chExt cx="5501856" cy="830997"/>
          </a:xfrm>
        </p:grpSpPr>
        <p:sp>
          <p:nvSpPr>
            <p:cNvPr id="9" name="TextBox 8"/>
            <p:cNvSpPr txBox="1"/>
            <p:nvPr/>
          </p:nvSpPr>
          <p:spPr>
            <a:xfrm>
              <a:off x="6770451" y="1679229"/>
              <a:ext cx="4507692" cy="615553"/>
            </a:xfrm>
            <a:prstGeom prst="rect">
              <a:avLst/>
            </a:prstGeom>
            <a:noFill/>
          </p:spPr>
          <p:txBody>
            <a:bodyPr wrap="square" lIns="108000" rIns="108000" rtlCol="0">
              <a:spAutoFit/>
            </a:bodyPr>
            <a:lstStyle/>
            <a:p>
              <a:r>
                <a:rPr lang="en-US" altLang="ko-KR" sz="3400" b="1" dirty="0">
                  <a:solidFill>
                    <a:schemeClr val="bg1"/>
                  </a:solidFill>
                  <a:latin typeface="Times New Roman" pitchFamily="18" charset="0"/>
                  <a:cs typeface="Times New Roman" pitchFamily="18" charset="0"/>
                </a:rPr>
                <a:t>TỔNG QUAN</a:t>
              </a:r>
              <a:endParaRPr lang="ko-KR" altLang="en-US" sz="3400" b="1" dirty="0">
                <a:solidFill>
                  <a:schemeClr val="bg1"/>
                </a:solidFill>
                <a:latin typeface="Times New Roman" pitchFamily="18" charset="0"/>
                <a:cs typeface="Times New Roman" pitchFamily="18" charset="0"/>
              </a:endParaRPr>
            </a:p>
          </p:txBody>
        </p:sp>
        <p:sp>
          <p:nvSpPr>
            <p:cNvPr id="7" name="TextBox 6"/>
            <p:cNvSpPr txBox="1"/>
            <p:nvPr/>
          </p:nvSpPr>
          <p:spPr>
            <a:xfrm>
              <a:off x="5776287" y="1615577"/>
              <a:ext cx="958096" cy="830997"/>
            </a:xfrm>
            <a:prstGeom prst="rect">
              <a:avLst/>
            </a:prstGeom>
            <a:noFill/>
          </p:spPr>
          <p:txBody>
            <a:bodyPr wrap="square" lIns="108000" rIns="108000" rtlCol="0">
              <a:spAutoFit/>
            </a:bodyPr>
            <a:lstStyle/>
            <a:p>
              <a:pPr algn="ctr"/>
              <a:r>
                <a:rPr lang="en-US" altLang="ko-KR" sz="4800" b="1" dirty="0">
                  <a:solidFill>
                    <a:schemeClr val="bg1"/>
                  </a:solidFill>
                  <a:latin typeface="Times New Roman" pitchFamily="18" charset="0"/>
                  <a:cs typeface="Times New Roman" pitchFamily="18" charset="0"/>
                </a:rPr>
                <a:t>01</a:t>
              </a:r>
              <a:endParaRPr lang="ko-KR" altLang="en-US" sz="4800" b="1" dirty="0">
                <a:solidFill>
                  <a:schemeClr val="bg1"/>
                </a:solidFill>
                <a:latin typeface="Times New Roman" pitchFamily="18" charset="0"/>
                <a:cs typeface="Times New Roman" pitchFamily="18" charset="0"/>
              </a:endParaRPr>
            </a:p>
          </p:txBody>
        </p:sp>
      </p:grpSp>
      <p:grpSp>
        <p:nvGrpSpPr>
          <p:cNvPr id="15" name="Group 14">
            <a:extLst>
              <a:ext uri="{FF2B5EF4-FFF2-40B4-BE49-F238E27FC236}">
                <a16:creationId xmlns:a16="http://schemas.microsoft.com/office/drawing/2014/main" id="{07ED876F-7A33-4478-9ED3-A2053B8B8EEA}"/>
              </a:ext>
            </a:extLst>
          </p:cNvPr>
          <p:cNvGrpSpPr/>
          <p:nvPr/>
        </p:nvGrpSpPr>
        <p:grpSpPr>
          <a:xfrm>
            <a:off x="4125672" y="2893100"/>
            <a:ext cx="8590081" cy="830997"/>
            <a:chOff x="5776287" y="1615577"/>
            <a:chExt cx="6607604" cy="830997"/>
          </a:xfrm>
        </p:grpSpPr>
        <p:sp>
          <p:nvSpPr>
            <p:cNvPr id="19" name="TextBox 18">
              <a:extLst>
                <a:ext uri="{FF2B5EF4-FFF2-40B4-BE49-F238E27FC236}">
                  <a16:creationId xmlns:a16="http://schemas.microsoft.com/office/drawing/2014/main" id="{7DDE9DD4-9B53-4681-95FD-81AD463B2625}"/>
                </a:ext>
              </a:extLst>
            </p:cNvPr>
            <p:cNvSpPr txBox="1"/>
            <p:nvPr/>
          </p:nvSpPr>
          <p:spPr>
            <a:xfrm>
              <a:off x="6751979" y="1666120"/>
              <a:ext cx="5631912" cy="615553"/>
            </a:xfrm>
            <a:prstGeom prst="rect">
              <a:avLst/>
            </a:prstGeom>
            <a:noFill/>
          </p:spPr>
          <p:txBody>
            <a:bodyPr wrap="square" lIns="108000" rIns="108000" rtlCol="0">
              <a:spAutoFit/>
            </a:bodyPr>
            <a:lstStyle/>
            <a:p>
              <a:r>
                <a:rPr lang="en-US" altLang="ko-KR" sz="3400" b="1" dirty="0">
                  <a:solidFill>
                    <a:schemeClr val="bg1"/>
                  </a:solidFill>
                  <a:latin typeface="Times New Roman" pitchFamily="18" charset="0"/>
                  <a:cs typeface="Times New Roman" pitchFamily="18" charset="0"/>
                </a:rPr>
                <a:t>NỘI DUNG</a:t>
              </a:r>
              <a:endParaRPr lang="ko-KR" altLang="en-US" sz="3400" b="1" dirty="0">
                <a:solidFill>
                  <a:schemeClr val="bg1"/>
                </a:solidFill>
                <a:latin typeface="Times New Roman" pitchFamily="18" charset="0"/>
                <a:cs typeface="Times New Roman" pitchFamily="18" charset="0"/>
              </a:endParaRPr>
            </a:p>
          </p:txBody>
        </p:sp>
        <p:sp>
          <p:nvSpPr>
            <p:cNvPr id="17" name="TextBox 16">
              <a:extLst>
                <a:ext uri="{FF2B5EF4-FFF2-40B4-BE49-F238E27FC236}">
                  <a16:creationId xmlns:a16="http://schemas.microsoft.com/office/drawing/2014/main" id="{42D4E945-B51D-4D17-A36E-ABB30618F236}"/>
                </a:ext>
              </a:extLst>
            </p:cNvPr>
            <p:cNvSpPr txBox="1"/>
            <p:nvPr/>
          </p:nvSpPr>
          <p:spPr>
            <a:xfrm>
              <a:off x="5776287" y="1615577"/>
              <a:ext cx="958096" cy="830997"/>
            </a:xfrm>
            <a:prstGeom prst="rect">
              <a:avLst/>
            </a:prstGeom>
            <a:noFill/>
          </p:spPr>
          <p:txBody>
            <a:bodyPr wrap="square" lIns="108000" rIns="108000" rtlCol="0">
              <a:spAutoFit/>
            </a:bodyPr>
            <a:lstStyle/>
            <a:p>
              <a:pPr algn="ctr"/>
              <a:r>
                <a:rPr lang="en-US" altLang="ko-KR" sz="4800" b="1">
                  <a:solidFill>
                    <a:schemeClr val="bg1"/>
                  </a:solidFill>
                  <a:latin typeface="Times New Roman" pitchFamily="18" charset="0"/>
                  <a:cs typeface="Times New Roman" pitchFamily="18" charset="0"/>
                </a:rPr>
                <a:t>02</a:t>
              </a:r>
              <a:endParaRPr lang="ko-KR" altLang="en-US" sz="4800" b="1" dirty="0">
                <a:solidFill>
                  <a:schemeClr val="bg1"/>
                </a:solidFill>
                <a:latin typeface="Times New Roman" pitchFamily="18" charset="0"/>
                <a:cs typeface="Times New Roman" pitchFamily="18" charset="0"/>
              </a:endParaRPr>
            </a:p>
          </p:txBody>
        </p:sp>
      </p:grpSp>
      <p:grpSp>
        <p:nvGrpSpPr>
          <p:cNvPr id="20" name="Group 19">
            <a:extLst>
              <a:ext uri="{FF2B5EF4-FFF2-40B4-BE49-F238E27FC236}">
                <a16:creationId xmlns:a16="http://schemas.microsoft.com/office/drawing/2014/main" id="{A93FF8F0-0341-431C-9CC0-5437F8473CAD}"/>
              </a:ext>
            </a:extLst>
          </p:cNvPr>
          <p:cNvGrpSpPr/>
          <p:nvPr/>
        </p:nvGrpSpPr>
        <p:grpSpPr>
          <a:xfrm>
            <a:off x="4123300" y="4190586"/>
            <a:ext cx="8068700" cy="830997"/>
            <a:chOff x="5776287" y="1591989"/>
            <a:chExt cx="5483384" cy="830997"/>
          </a:xfrm>
        </p:grpSpPr>
        <p:sp>
          <p:nvSpPr>
            <p:cNvPr id="24" name="TextBox 23">
              <a:extLst>
                <a:ext uri="{FF2B5EF4-FFF2-40B4-BE49-F238E27FC236}">
                  <a16:creationId xmlns:a16="http://schemas.microsoft.com/office/drawing/2014/main" id="{EB5FFC5C-85C1-4ABD-85BC-2489AF1C6166}"/>
                </a:ext>
              </a:extLst>
            </p:cNvPr>
            <p:cNvSpPr txBox="1"/>
            <p:nvPr/>
          </p:nvSpPr>
          <p:spPr>
            <a:xfrm>
              <a:off x="6751979" y="1666120"/>
              <a:ext cx="4507692" cy="615553"/>
            </a:xfrm>
            <a:prstGeom prst="rect">
              <a:avLst/>
            </a:prstGeom>
            <a:noFill/>
          </p:spPr>
          <p:txBody>
            <a:bodyPr wrap="square" lIns="108000" rIns="108000" rtlCol="0">
              <a:spAutoFit/>
            </a:bodyPr>
            <a:lstStyle/>
            <a:p>
              <a:r>
                <a:rPr lang="en-US" sz="3400" b="1" dirty="0">
                  <a:solidFill>
                    <a:schemeClr val="bg1"/>
                  </a:solidFill>
                  <a:latin typeface="Times New Roman" pitchFamily="18" charset="0"/>
                  <a:cs typeface="Times New Roman" pitchFamily="18" charset="0"/>
                </a:rPr>
                <a:t>HƯỚNG PHÁT TRIỂN</a:t>
              </a:r>
              <a:endParaRPr lang="ko-KR" altLang="en-US" sz="3400" b="1" dirty="0">
                <a:solidFill>
                  <a:schemeClr val="bg1"/>
                </a:solidFill>
                <a:latin typeface="Times New Roman" pitchFamily="18" charset="0"/>
                <a:cs typeface="Times New Roman" pitchFamily="18" charset="0"/>
              </a:endParaRPr>
            </a:p>
          </p:txBody>
        </p:sp>
        <p:sp>
          <p:nvSpPr>
            <p:cNvPr id="22" name="TextBox 21">
              <a:extLst>
                <a:ext uri="{FF2B5EF4-FFF2-40B4-BE49-F238E27FC236}">
                  <a16:creationId xmlns:a16="http://schemas.microsoft.com/office/drawing/2014/main" id="{5FB8D4DD-DB44-40F9-8FF0-AD92E175052C}"/>
                </a:ext>
              </a:extLst>
            </p:cNvPr>
            <p:cNvSpPr txBox="1"/>
            <p:nvPr/>
          </p:nvSpPr>
          <p:spPr>
            <a:xfrm>
              <a:off x="5776287" y="1591989"/>
              <a:ext cx="876172" cy="830997"/>
            </a:xfrm>
            <a:prstGeom prst="rect">
              <a:avLst/>
            </a:prstGeom>
            <a:noFill/>
          </p:spPr>
          <p:txBody>
            <a:bodyPr wrap="square" lIns="108000" rIns="108000" rtlCol="0">
              <a:spAutoFit/>
            </a:bodyPr>
            <a:lstStyle/>
            <a:p>
              <a:pPr algn="ctr"/>
              <a:r>
                <a:rPr lang="en-US" altLang="ko-KR" sz="4800" b="1">
                  <a:solidFill>
                    <a:schemeClr val="bg1"/>
                  </a:solidFill>
                  <a:latin typeface="Times New Roman" pitchFamily="18" charset="0"/>
                  <a:cs typeface="Times New Roman" pitchFamily="18" charset="0"/>
                </a:rPr>
                <a:t>03</a:t>
              </a:r>
              <a:endParaRPr lang="ko-KR" altLang="en-US" sz="4800" b="1" dirty="0">
                <a:solidFill>
                  <a:schemeClr val="bg1"/>
                </a:solidFill>
                <a:latin typeface="Times New Roman" pitchFamily="18" charset="0"/>
                <a:cs typeface="Times New Roman" pitchFamily="18" charset="0"/>
              </a:endParaRPr>
            </a:p>
          </p:txBody>
        </p:sp>
      </p:grpSp>
      <p:grpSp>
        <p:nvGrpSpPr>
          <p:cNvPr id="28" name="Group 27">
            <a:extLst>
              <a:ext uri="{FF2B5EF4-FFF2-40B4-BE49-F238E27FC236}">
                <a16:creationId xmlns:a16="http://schemas.microsoft.com/office/drawing/2014/main" id="{386DBC13-95E7-4C1A-AF99-CC8F6212FB9E}"/>
              </a:ext>
            </a:extLst>
          </p:cNvPr>
          <p:cNvGrpSpPr/>
          <p:nvPr/>
        </p:nvGrpSpPr>
        <p:grpSpPr>
          <a:xfrm>
            <a:off x="7861110" y="623255"/>
            <a:ext cx="4330890" cy="419100"/>
            <a:chOff x="8086725" y="476250"/>
            <a:chExt cx="4105275" cy="419100"/>
          </a:xfrm>
          <a:solidFill>
            <a:schemeClr val="bg1">
              <a:alpha val="76000"/>
            </a:schemeClr>
          </a:solidFill>
        </p:grpSpPr>
        <p:sp>
          <p:nvSpPr>
            <p:cNvPr id="6" name="Rectangle 5">
              <a:extLst>
                <a:ext uri="{FF2B5EF4-FFF2-40B4-BE49-F238E27FC236}">
                  <a16:creationId xmlns:a16="http://schemas.microsoft.com/office/drawing/2014/main" id="{5CE6F925-1329-461C-AC7C-C7F2CDF199DE}"/>
                </a:ext>
              </a:extLst>
            </p:cNvPr>
            <p:cNvSpPr/>
            <p:nvPr/>
          </p:nvSpPr>
          <p:spPr>
            <a:xfrm>
              <a:off x="8086725" y="476250"/>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itchFamily="18" charset="0"/>
                <a:cs typeface="Times New Roman" pitchFamily="18" charset="0"/>
              </a:endParaRPr>
            </a:p>
          </p:txBody>
        </p:sp>
        <p:sp>
          <p:nvSpPr>
            <p:cNvPr id="25" name="Rectangle 24">
              <a:extLst>
                <a:ext uri="{FF2B5EF4-FFF2-40B4-BE49-F238E27FC236}">
                  <a16:creationId xmlns:a16="http://schemas.microsoft.com/office/drawing/2014/main" id="{CA6628D8-CB2C-471D-9AC3-F09F428486BA}"/>
                </a:ext>
              </a:extLst>
            </p:cNvPr>
            <p:cNvSpPr/>
            <p:nvPr/>
          </p:nvSpPr>
          <p:spPr>
            <a:xfrm>
              <a:off x="8086725" y="597566"/>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itchFamily="18" charset="0"/>
                <a:cs typeface="Times New Roman" pitchFamily="18" charset="0"/>
              </a:endParaRPr>
            </a:p>
          </p:txBody>
        </p:sp>
        <p:sp>
          <p:nvSpPr>
            <p:cNvPr id="26" name="Rectangle 25">
              <a:extLst>
                <a:ext uri="{FF2B5EF4-FFF2-40B4-BE49-F238E27FC236}">
                  <a16:creationId xmlns:a16="http://schemas.microsoft.com/office/drawing/2014/main" id="{DDE0BA12-A4FF-4C16-88CE-9D7AEFD8E9F0}"/>
                </a:ext>
              </a:extLst>
            </p:cNvPr>
            <p:cNvSpPr/>
            <p:nvPr/>
          </p:nvSpPr>
          <p:spPr>
            <a:xfrm>
              <a:off x="8086725" y="718882"/>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itchFamily="18" charset="0"/>
                <a:cs typeface="Times New Roman" pitchFamily="18" charset="0"/>
              </a:endParaRPr>
            </a:p>
          </p:txBody>
        </p:sp>
        <p:sp>
          <p:nvSpPr>
            <p:cNvPr id="27" name="Rectangle 26">
              <a:extLst>
                <a:ext uri="{FF2B5EF4-FFF2-40B4-BE49-F238E27FC236}">
                  <a16:creationId xmlns:a16="http://schemas.microsoft.com/office/drawing/2014/main" id="{47B6650B-3813-4290-92F3-478A32614B01}"/>
                </a:ext>
              </a:extLst>
            </p:cNvPr>
            <p:cNvSpPr/>
            <p:nvPr/>
          </p:nvSpPr>
          <p:spPr>
            <a:xfrm>
              <a:off x="8086725" y="840198"/>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Times New Roman" pitchFamily="18" charset="0"/>
                <a:cs typeface="Times New Roman" pitchFamily="18" charset="0"/>
              </a:endParaRPr>
            </a:p>
          </p:txBody>
        </p:sp>
      </p:grpSp>
      <p:grpSp>
        <p:nvGrpSpPr>
          <p:cNvPr id="62" name="Group 61">
            <a:extLst>
              <a:ext uri="{FF2B5EF4-FFF2-40B4-BE49-F238E27FC236}">
                <a16:creationId xmlns:a16="http://schemas.microsoft.com/office/drawing/2014/main" id="{C146D97D-4CD6-4A1E-88FD-9B17FF621B12}"/>
              </a:ext>
            </a:extLst>
          </p:cNvPr>
          <p:cNvGrpSpPr/>
          <p:nvPr/>
        </p:nvGrpSpPr>
        <p:grpSpPr>
          <a:xfrm rot="20980796">
            <a:off x="339276" y="2007116"/>
            <a:ext cx="3864613" cy="2954198"/>
            <a:chOff x="4733216" y="3486970"/>
            <a:chExt cx="7836692" cy="5830833"/>
          </a:xfrm>
          <a:gradFill flip="none" rotWithShape="1">
            <a:gsLst>
              <a:gs pos="16000">
                <a:schemeClr val="accent5">
                  <a:lumMod val="20000"/>
                  <a:lumOff val="80000"/>
                </a:schemeClr>
              </a:gs>
              <a:gs pos="4000">
                <a:schemeClr val="bg1"/>
              </a:gs>
              <a:gs pos="100000">
                <a:schemeClr val="tx2"/>
              </a:gs>
            </a:gsLst>
            <a:lin ang="0" scaled="1"/>
            <a:tileRect/>
          </a:gradFill>
        </p:grpSpPr>
        <p:sp>
          <p:nvSpPr>
            <p:cNvPr id="63" name="Freeform: Shape 68">
              <a:extLst>
                <a:ext uri="{FF2B5EF4-FFF2-40B4-BE49-F238E27FC236}">
                  <a16:creationId xmlns:a16="http://schemas.microsoft.com/office/drawing/2014/main" id="{FF5D8BC6-35DF-4A63-8A7B-33C64135E1BB}"/>
                </a:ext>
              </a:extLst>
            </p:cNvPr>
            <p:cNvSpPr/>
            <p:nvPr/>
          </p:nvSpPr>
          <p:spPr>
            <a:xfrm rot="5400000">
              <a:off x="6801154" y="2120167"/>
              <a:ext cx="4401951" cy="7135557"/>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Times New Roman" pitchFamily="18" charset="0"/>
                <a:cs typeface="Times New Roman" pitchFamily="18" charset="0"/>
              </a:endParaRPr>
            </a:p>
          </p:txBody>
        </p:sp>
        <p:sp>
          <p:nvSpPr>
            <p:cNvPr id="64" name="Freeform: Shape 69">
              <a:extLst>
                <a:ext uri="{FF2B5EF4-FFF2-40B4-BE49-F238E27FC236}">
                  <a16:creationId xmlns:a16="http://schemas.microsoft.com/office/drawing/2014/main" id="{BDF3458C-6DE2-483C-B240-509E9081DD29}"/>
                </a:ext>
              </a:extLst>
            </p:cNvPr>
            <p:cNvSpPr/>
            <p:nvPr/>
          </p:nvSpPr>
          <p:spPr>
            <a:xfrm rot="1520710">
              <a:off x="4733216" y="7292574"/>
              <a:ext cx="678947" cy="2025229"/>
            </a:xfrm>
            <a:custGeom>
              <a:avLst/>
              <a:gdLst>
                <a:gd name="connsiteX0" fmla="*/ 541078 w 678947"/>
                <a:gd name="connsiteY0" fmla="*/ 692150 h 1803619"/>
                <a:gd name="connsiteX1" fmla="*/ 675744 w 678947"/>
                <a:gd name="connsiteY1" fmla="*/ 1076908 h 1803619"/>
                <a:gd name="connsiteX2" fmla="*/ 678947 w 678947"/>
                <a:gd name="connsiteY2" fmla="*/ 1076908 h 1803619"/>
                <a:gd name="connsiteX3" fmla="*/ 677934 w 678947"/>
                <a:gd name="connsiteY3" fmla="*/ 1079426 h 1803619"/>
                <a:gd name="connsiteX4" fmla="*/ 678947 w 678947"/>
                <a:gd name="connsiteY4" fmla="*/ 1080591 h 1803619"/>
                <a:gd name="connsiteX5" fmla="*/ 677465 w 678947"/>
                <a:gd name="connsiteY5" fmla="*/ 1080591 h 1803619"/>
                <a:gd name="connsiteX6" fmla="*/ 380803 w 678947"/>
                <a:gd name="connsiteY6" fmla="*/ 1798594 h 1803619"/>
                <a:gd name="connsiteX7" fmla="*/ 370346 w 678947"/>
                <a:gd name="connsiteY7" fmla="*/ 1206657 h 1803619"/>
                <a:gd name="connsiteX8" fmla="*/ 430248 w 678947"/>
                <a:gd name="connsiteY8" fmla="*/ 1124930 h 1803619"/>
                <a:gd name="connsiteX9" fmla="*/ 339473 w 678947"/>
                <a:gd name="connsiteY9" fmla="*/ 1037677 h 1803619"/>
                <a:gd name="connsiteX10" fmla="*/ 248698 w 678947"/>
                <a:gd name="connsiteY10" fmla="*/ 1124930 h 1803619"/>
                <a:gd name="connsiteX11" fmla="*/ 308601 w 678947"/>
                <a:gd name="connsiteY11" fmla="*/ 1206658 h 1803619"/>
                <a:gd name="connsiteX12" fmla="*/ 298145 w 678947"/>
                <a:gd name="connsiteY12" fmla="*/ 1803619 h 1803619"/>
                <a:gd name="connsiteX13" fmla="*/ 1482 w 678947"/>
                <a:gd name="connsiteY13" fmla="*/ 1080591 h 1803619"/>
                <a:gd name="connsiteX14" fmla="*/ 1 w 678947"/>
                <a:gd name="connsiteY14" fmla="*/ 1080591 h 1803619"/>
                <a:gd name="connsiteX15" fmla="*/ 977 w 678947"/>
                <a:gd name="connsiteY15" fmla="*/ 1079335 h 1803619"/>
                <a:gd name="connsiteX16" fmla="*/ 0 w 678947"/>
                <a:gd name="connsiteY16" fmla="*/ 1076908 h 1803619"/>
                <a:gd name="connsiteX17" fmla="*/ 2865 w 678947"/>
                <a:gd name="connsiteY17" fmla="*/ 1076908 h 1803619"/>
                <a:gd name="connsiteX18" fmla="*/ 128363 w 678947"/>
                <a:gd name="connsiteY18" fmla="*/ 696719 h 1803619"/>
                <a:gd name="connsiteX19" fmla="*/ 162613 w 678947"/>
                <a:gd name="connsiteY19" fmla="*/ 573663 h 1803619"/>
                <a:gd name="connsiteX20" fmla="*/ 516334 w 678947"/>
                <a:gd name="connsiteY20" fmla="*/ 573663 h 1803619"/>
                <a:gd name="connsiteX21" fmla="*/ 561325 w 678947"/>
                <a:gd name="connsiteY21" fmla="*/ 618654 h 1803619"/>
                <a:gd name="connsiteX22" fmla="*/ 516334 w 678947"/>
                <a:gd name="connsiteY22" fmla="*/ 663645 h 1803619"/>
                <a:gd name="connsiteX23" fmla="*/ 162613 w 678947"/>
                <a:gd name="connsiteY23" fmla="*/ 663645 h 1803619"/>
                <a:gd name="connsiteX24" fmla="*/ 117622 w 678947"/>
                <a:gd name="connsiteY24" fmla="*/ 618654 h 1803619"/>
                <a:gd name="connsiteX25" fmla="*/ 162613 w 678947"/>
                <a:gd name="connsiteY25" fmla="*/ 573663 h 1803619"/>
                <a:gd name="connsiteX26" fmla="*/ 346730 w 678947"/>
                <a:gd name="connsiteY26" fmla="*/ 0 h 1803619"/>
                <a:gd name="connsiteX27" fmla="*/ 477359 w 678947"/>
                <a:gd name="connsiteY27" fmla="*/ 58057 h 1803619"/>
                <a:gd name="connsiteX28" fmla="*/ 535416 w 678947"/>
                <a:gd name="connsiteY28" fmla="*/ 508918 h 1803619"/>
                <a:gd name="connsiteX29" fmla="*/ 143530 w 678947"/>
                <a:gd name="connsiteY29" fmla="*/ 508918 h 1803619"/>
                <a:gd name="connsiteX0" fmla="*/ 541078 w 678947"/>
                <a:gd name="connsiteY0" fmla="*/ 913760 h 2025229"/>
                <a:gd name="connsiteX1" fmla="*/ 675744 w 678947"/>
                <a:gd name="connsiteY1" fmla="*/ 1298518 h 2025229"/>
                <a:gd name="connsiteX2" fmla="*/ 678947 w 678947"/>
                <a:gd name="connsiteY2" fmla="*/ 1298518 h 2025229"/>
                <a:gd name="connsiteX3" fmla="*/ 677934 w 678947"/>
                <a:gd name="connsiteY3" fmla="*/ 1301036 h 2025229"/>
                <a:gd name="connsiteX4" fmla="*/ 678947 w 678947"/>
                <a:gd name="connsiteY4" fmla="*/ 1302201 h 2025229"/>
                <a:gd name="connsiteX5" fmla="*/ 677465 w 678947"/>
                <a:gd name="connsiteY5" fmla="*/ 1302201 h 2025229"/>
                <a:gd name="connsiteX6" fmla="*/ 380803 w 678947"/>
                <a:gd name="connsiteY6" fmla="*/ 2020204 h 2025229"/>
                <a:gd name="connsiteX7" fmla="*/ 370346 w 678947"/>
                <a:gd name="connsiteY7" fmla="*/ 1428267 h 2025229"/>
                <a:gd name="connsiteX8" fmla="*/ 430248 w 678947"/>
                <a:gd name="connsiteY8" fmla="*/ 1346540 h 2025229"/>
                <a:gd name="connsiteX9" fmla="*/ 339473 w 678947"/>
                <a:gd name="connsiteY9" fmla="*/ 1259287 h 2025229"/>
                <a:gd name="connsiteX10" fmla="*/ 248698 w 678947"/>
                <a:gd name="connsiteY10" fmla="*/ 1346540 h 2025229"/>
                <a:gd name="connsiteX11" fmla="*/ 308601 w 678947"/>
                <a:gd name="connsiteY11" fmla="*/ 1428268 h 2025229"/>
                <a:gd name="connsiteX12" fmla="*/ 298145 w 678947"/>
                <a:gd name="connsiteY12" fmla="*/ 2025229 h 2025229"/>
                <a:gd name="connsiteX13" fmla="*/ 1482 w 678947"/>
                <a:gd name="connsiteY13" fmla="*/ 1302201 h 2025229"/>
                <a:gd name="connsiteX14" fmla="*/ 1 w 678947"/>
                <a:gd name="connsiteY14" fmla="*/ 1302201 h 2025229"/>
                <a:gd name="connsiteX15" fmla="*/ 977 w 678947"/>
                <a:gd name="connsiteY15" fmla="*/ 1300945 h 2025229"/>
                <a:gd name="connsiteX16" fmla="*/ 0 w 678947"/>
                <a:gd name="connsiteY16" fmla="*/ 1298518 h 2025229"/>
                <a:gd name="connsiteX17" fmla="*/ 2865 w 678947"/>
                <a:gd name="connsiteY17" fmla="*/ 1298518 h 2025229"/>
                <a:gd name="connsiteX18" fmla="*/ 128363 w 678947"/>
                <a:gd name="connsiteY18" fmla="*/ 918329 h 2025229"/>
                <a:gd name="connsiteX19" fmla="*/ 541078 w 678947"/>
                <a:gd name="connsiteY19" fmla="*/ 913760 h 2025229"/>
                <a:gd name="connsiteX20" fmla="*/ 162613 w 678947"/>
                <a:gd name="connsiteY20" fmla="*/ 795273 h 2025229"/>
                <a:gd name="connsiteX21" fmla="*/ 516334 w 678947"/>
                <a:gd name="connsiteY21" fmla="*/ 795273 h 2025229"/>
                <a:gd name="connsiteX22" fmla="*/ 561325 w 678947"/>
                <a:gd name="connsiteY22" fmla="*/ 840264 h 2025229"/>
                <a:gd name="connsiteX23" fmla="*/ 516334 w 678947"/>
                <a:gd name="connsiteY23" fmla="*/ 885255 h 2025229"/>
                <a:gd name="connsiteX24" fmla="*/ 162613 w 678947"/>
                <a:gd name="connsiteY24" fmla="*/ 885255 h 2025229"/>
                <a:gd name="connsiteX25" fmla="*/ 117622 w 678947"/>
                <a:gd name="connsiteY25" fmla="*/ 840264 h 2025229"/>
                <a:gd name="connsiteX26" fmla="*/ 162613 w 678947"/>
                <a:gd name="connsiteY26" fmla="*/ 795273 h 2025229"/>
                <a:gd name="connsiteX27" fmla="*/ 306002 w 678947"/>
                <a:gd name="connsiteY27" fmla="*/ 0 h 2025229"/>
                <a:gd name="connsiteX28" fmla="*/ 477359 w 678947"/>
                <a:gd name="connsiteY28" fmla="*/ 279667 h 2025229"/>
                <a:gd name="connsiteX29" fmla="*/ 535416 w 678947"/>
                <a:gd name="connsiteY29" fmla="*/ 730528 h 2025229"/>
                <a:gd name="connsiteX30" fmla="*/ 143530 w 678947"/>
                <a:gd name="connsiteY30" fmla="*/ 730528 h 2025229"/>
                <a:gd name="connsiteX31" fmla="*/ 306002 w 678947"/>
                <a:gd name="connsiteY31" fmla="*/ 0 h 202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78947" h="2025229">
                  <a:moveTo>
                    <a:pt x="541078" y="913760"/>
                  </a:moveTo>
                  <a:cubicBezTo>
                    <a:pt x="517510" y="1040676"/>
                    <a:pt x="540707" y="1154107"/>
                    <a:pt x="675744" y="1298518"/>
                  </a:cubicBezTo>
                  <a:lnTo>
                    <a:pt x="678947" y="1298518"/>
                  </a:lnTo>
                  <a:lnTo>
                    <a:pt x="677934" y="1301036"/>
                  </a:lnTo>
                  <a:lnTo>
                    <a:pt x="678947" y="1302201"/>
                  </a:lnTo>
                  <a:lnTo>
                    <a:pt x="677465" y="1302201"/>
                  </a:lnTo>
                  <a:lnTo>
                    <a:pt x="380803" y="2020204"/>
                  </a:lnTo>
                  <a:lnTo>
                    <a:pt x="370346" y="1428267"/>
                  </a:lnTo>
                  <a:cubicBezTo>
                    <a:pt x="405337" y="1416402"/>
                    <a:pt x="430248" y="1384267"/>
                    <a:pt x="430248" y="1346540"/>
                  </a:cubicBezTo>
                  <a:cubicBezTo>
                    <a:pt x="430248" y="1298351"/>
                    <a:pt x="389607" y="1259287"/>
                    <a:pt x="339473" y="1259287"/>
                  </a:cubicBezTo>
                  <a:cubicBezTo>
                    <a:pt x="289339" y="1259287"/>
                    <a:pt x="248698" y="1298351"/>
                    <a:pt x="248698" y="1346540"/>
                  </a:cubicBezTo>
                  <a:cubicBezTo>
                    <a:pt x="248698" y="1384267"/>
                    <a:pt x="273609" y="1416402"/>
                    <a:pt x="308601" y="1428268"/>
                  </a:cubicBezTo>
                  <a:cubicBezTo>
                    <a:pt x="308601" y="1640657"/>
                    <a:pt x="298145" y="1812840"/>
                    <a:pt x="298145" y="2025229"/>
                  </a:cubicBezTo>
                  <a:cubicBezTo>
                    <a:pt x="195772" y="1770818"/>
                    <a:pt x="103855" y="1556612"/>
                    <a:pt x="1482" y="1302201"/>
                  </a:cubicBezTo>
                  <a:lnTo>
                    <a:pt x="1" y="1302201"/>
                  </a:lnTo>
                  <a:cubicBezTo>
                    <a:pt x="335" y="1301788"/>
                    <a:pt x="668" y="1301375"/>
                    <a:pt x="977" y="1300945"/>
                  </a:cubicBezTo>
                  <a:lnTo>
                    <a:pt x="0" y="1298518"/>
                  </a:lnTo>
                  <a:lnTo>
                    <a:pt x="2865" y="1298518"/>
                  </a:lnTo>
                  <a:cubicBezTo>
                    <a:pt x="133453" y="1136606"/>
                    <a:pt x="156667" y="1063482"/>
                    <a:pt x="128363" y="918329"/>
                  </a:cubicBezTo>
                  <a:lnTo>
                    <a:pt x="541078" y="913760"/>
                  </a:lnTo>
                  <a:close/>
                  <a:moveTo>
                    <a:pt x="162613" y="795273"/>
                  </a:moveTo>
                  <a:lnTo>
                    <a:pt x="516334" y="795273"/>
                  </a:lnTo>
                  <a:cubicBezTo>
                    <a:pt x="541182" y="795273"/>
                    <a:pt x="561325" y="815416"/>
                    <a:pt x="561325" y="840264"/>
                  </a:cubicBezTo>
                  <a:cubicBezTo>
                    <a:pt x="561325" y="865112"/>
                    <a:pt x="541182" y="885255"/>
                    <a:pt x="516334" y="885255"/>
                  </a:cubicBezTo>
                  <a:lnTo>
                    <a:pt x="162613" y="885255"/>
                  </a:lnTo>
                  <a:cubicBezTo>
                    <a:pt x="137765" y="885255"/>
                    <a:pt x="117622" y="865112"/>
                    <a:pt x="117622" y="840264"/>
                  </a:cubicBezTo>
                  <a:cubicBezTo>
                    <a:pt x="117622" y="815416"/>
                    <a:pt x="137765" y="795273"/>
                    <a:pt x="162613" y="795273"/>
                  </a:cubicBezTo>
                  <a:close/>
                  <a:moveTo>
                    <a:pt x="306002" y="0"/>
                  </a:moveTo>
                  <a:lnTo>
                    <a:pt x="477359" y="279667"/>
                  </a:lnTo>
                  <a:lnTo>
                    <a:pt x="535416" y="730528"/>
                  </a:lnTo>
                  <a:lnTo>
                    <a:pt x="143530" y="730528"/>
                  </a:lnTo>
                  <a:cubicBezTo>
                    <a:pt x="211263" y="560889"/>
                    <a:pt x="238269" y="169639"/>
                    <a:pt x="3060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Times New Roman" pitchFamily="18" charset="0"/>
                <a:cs typeface="Times New Roman" pitchFamily="18" charset="0"/>
              </a:endParaRPr>
            </a:p>
          </p:txBody>
        </p:sp>
      </p:grpSp>
      <p:sp>
        <p:nvSpPr>
          <p:cNvPr id="69" name="Freeform 13">
            <a:extLst>
              <a:ext uri="{FF2B5EF4-FFF2-40B4-BE49-F238E27FC236}">
                <a16:creationId xmlns:a16="http://schemas.microsoft.com/office/drawing/2014/main" id="{B6F09283-C6C6-475C-9E8A-E85271AE71C6}"/>
              </a:ext>
            </a:extLst>
          </p:cNvPr>
          <p:cNvSpPr>
            <a:spLocks/>
          </p:cNvSpPr>
          <p:nvPr/>
        </p:nvSpPr>
        <p:spPr bwMode="auto">
          <a:xfrm rot="8950285" flipV="1">
            <a:off x="369858" y="4043579"/>
            <a:ext cx="2228125" cy="2854483"/>
          </a:xfrm>
          <a:custGeom>
            <a:avLst/>
            <a:gdLst>
              <a:gd name="T0" fmla="*/ 388 w 2127"/>
              <a:gd name="T1" fmla="*/ 1550 h 3157"/>
              <a:gd name="T2" fmla="*/ 312 w 2127"/>
              <a:gd name="T3" fmla="*/ 1481 h 3157"/>
              <a:gd name="T4" fmla="*/ 259 w 2127"/>
              <a:gd name="T5" fmla="*/ 1260 h 3157"/>
              <a:gd name="T6" fmla="*/ 380 w 2127"/>
              <a:gd name="T7" fmla="*/ 1152 h 3157"/>
              <a:gd name="T8" fmla="*/ 318 w 2127"/>
              <a:gd name="T9" fmla="*/ 915 h 3157"/>
              <a:gd name="T10" fmla="*/ 345 w 2127"/>
              <a:gd name="T11" fmla="*/ 802 h 3157"/>
              <a:gd name="T12" fmla="*/ 349 w 2127"/>
              <a:gd name="T13" fmla="*/ 635 h 3157"/>
              <a:gd name="T14" fmla="*/ 421 w 2127"/>
              <a:gd name="T15" fmla="*/ 485 h 3157"/>
              <a:gd name="T16" fmla="*/ 561 w 2127"/>
              <a:gd name="T17" fmla="*/ 367 h 3157"/>
              <a:gd name="T18" fmla="*/ 569 w 2127"/>
              <a:gd name="T19" fmla="*/ 271 h 3157"/>
              <a:gd name="T20" fmla="*/ 561 w 2127"/>
              <a:gd name="T21" fmla="*/ 181 h 3157"/>
              <a:gd name="T22" fmla="*/ 625 w 2127"/>
              <a:gd name="T23" fmla="*/ 148 h 3157"/>
              <a:gd name="T24" fmla="*/ 769 w 2127"/>
              <a:gd name="T25" fmla="*/ 90 h 3157"/>
              <a:gd name="T26" fmla="*/ 909 w 2127"/>
              <a:gd name="T27" fmla="*/ 57 h 3157"/>
              <a:gd name="T28" fmla="*/ 1114 w 2127"/>
              <a:gd name="T29" fmla="*/ 148 h 3157"/>
              <a:gd name="T30" fmla="*/ 1236 w 2127"/>
              <a:gd name="T31" fmla="*/ 300 h 3157"/>
              <a:gd name="T32" fmla="*/ 1447 w 2127"/>
              <a:gd name="T33" fmla="*/ 373 h 3157"/>
              <a:gd name="T34" fmla="*/ 1554 w 2127"/>
              <a:gd name="T35" fmla="*/ 475 h 3157"/>
              <a:gd name="T36" fmla="*/ 1775 w 2127"/>
              <a:gd name="T37" fmla="*/ 691 h 3157"/>
              <a:gd name="T38" fmla="*/ 1677 w 2127"/>
              <a:gd name="T39" fmla="*/ 814 h 3157"/>
              <a:gd name="T40" fmla="*/ 1939 w 2127"/>
              <a:gd name="T41" fmla="*/ 1097 h 3157"/>
              <a:gd name="T42" fmla="*/ 1890 w 2127"/>
              <a:gd name="T43" fmla="*/ 1273 h 3157"/>
              <a:gd name="T44" fmla="*/ 2095 w 2127"/>
              <a:gd name="T45" fmla="*/ 1310 h 3157"/>
              <a:gd name="T46" fmla="*/ 1794 w 2127"/>
              <a:gd name="T47" fmla="*/ 1274 h 3157"/>
              <a:gd name="T48" fmla="*/ 1811 w 2127"/>
              <a:gd name="T49" fmla="*/ 1429 h 3157"/>
              <a:gd name="T50" fmla="*/ 1930 w 2127"/>
              <a:gd name="T51" fmla="*/ 1478 h 3157"/>
              <a:gd name="T52" fmla="*/ 1627 w 2127"/>
              <a:gd name="T53" fmla="*/ 1415 h 3157"/>
              <a:gd name="T54" fmla="*/ 1667 w 2127"/>
              <a:gd name="T55" fmla="*/ 1497 h 3157"/>
              <a:gd name="T56" fmla="*/ 1629 w 2127"/>
              <a:gd name="T57" fmla="*/ 1664 h 3157"/>
              <a:gd name="T58" fmla="*/ 1496 w 2127"/>
              <a:gd name="T59" fmla="*/ 1500 h 3157"/>
              <a:gd name="T60" fmla="*/ 1532 w 2127"/>
              <a:gd name="T61" fmla="*/ 1589 h 3157"/>
              <a:gd name="T62" fmla="*/ 1509 w 2127"/>
              <a:gd name="T63" fmla="*/ 1647 h 3157"/>
              <a:gd name="T64" fmla="*/ 1579 w 2127"/>
              <a:gd name="T65" fmla="*/ 1799 h 3157"/>
              <a:gd name="T66" fmla="*/ 1631 w 2127"/>
              <a:gd name="T67" fmla="*/ 2080 h 3157"/>
              <a:gd name="T68" fmla="*/ 1652 w 2127"/>
              <a:gd name="T69" fmla="*/ 2242 h 3157"/>
              <a:gd name="T70" fmla="*/ 1572 w 2127"/>
              <a:gd name="T71" fmla="*/ 2303 h 3157"/>
              <a:gd name="T72" fmla="*/ 1567 w 2127"/>
              <a:gd name="T73" fmla="*/ 2433 h 3157"/>
              <a:gd name="T74" fmla="*/ 1498 w 2127"/>
              <a:gd name="T75" fmla="*/ 2455 h 3157"/>
              <a:gd name="T76" fmla="*/ 1384 w 2127"/>
              <a:gd name="T77" fmla="*/ 2483 h 3157"/>
              <a:gd name="T78" fmla="*/ 1251 w 2127"/>
              <a:gd name="T79" fmla="*/ 2679 h 3157"/>
              <a:gd name="T80" fmla="*/ 998 w 2127"/>
              <a:gd name="T81" fmla="*/ 2538 h 3157"/>
              <a:gd name="T82" fmla="*/ 790 w 2127"/>
              <a:gd name="T83" fmla="*/ 2468 h 3157"/>
              <a:gd name="T84" fmla="*/ 649 w 2127"/>
              <a:gd name="T85" fmla="*/ 2321 h 3157"/>
              <a:gd name="T86" fmla="*/ 513 w 2127"/>
              <a:gd name="T87" fmla="*/ 2337 h 3157"/>
              <a:gd name="T88" fmla="*/ 574 w 2127"/>
              <a:gd name="T89" fmla="*/ 2476 h 3157"/>
              <a:gd name="T90" fmla="*/ 545 w 2127"/>
              <a:gd name="T91" fmla="*/ 2580 h 3157"/>
              <a:gd name="T92" fmla="*/ 349 w 2127"/>
              <a:gd name="T93" fmla="*/ 2754 h 3157"/>
              <a:gd name="T94" fmla="*/ 407 w 2127"/>
              <a:gd name="T95" fmla="*/ 2783 h 3157"/>
              <a:gd name="T96" fmla="*/ 456 w 2127"/>
              <a:gd name="T97" fmla="*/ 2817 h 3157"/>
              <a:gd name="T98" fmla="*/ 449 w 2127"/>
              <a:gd name="T99" fmla="*/ 2968 h 3157"/>
              <a:gd name="T100" fmla="*/ 392 w 2127"/>
              <a:gd name="T101" fmla="*/ 3084 h 3157"/>
              <a:gd name="T102" fmla="*/ 349 w 2127"/>
              <a:gd name="T103" fmla="*/ 3149 h 3157"/>
              <a:gd name="T104" fmla="*/ 164 w 2127"/>
              <a:gd name="T105" fmla="*/ 3145 h 3157"/>
              <a:gd name="T106" fmla="*/ 18 w 2127"/>
              <a:gd name="T107" fmla="*/ 2940 h 3157"/>
              <a:gd name="T108" fmla="*/ 139 w 2127"/>
              <a:gd name="T109" fmla="*/ 2743 h 3157"/>
              <a:gd name="T110" fmla="*/ 100 w 2127"/>
              <a:gd name="T111" fmla="*/ 2541 h 3157"/>
              <a:gd name="T112" fmla="*/ 211 w 2127"/>
              <a:gd name="T113" fmla="*/ 2293 h 3157"/>
              <a:gd name="T114" fmla="*/ 341 w 2127"/>
              <a:gd name="T115" fmla="*/ 2266 h 3157"/>
              <a:gd name="T116" fmla="*/ 417 w 2127"/>
              <a:gd name="T117" fmla="*/ 2296 h 3157"/>
              <a:gd name="T118" fmla="*/ 508 w 2127"/>
              <a:gd name="T119" fmla="*/ 2062 h 3157"/>
              <a:gd name="T120" fmla="*/ 488 w 2127"/>
              <a:gd name="T121" fmla="*/ 1904 h 3157"/>
              <a:gd name="T122" fmla="*/ 496 w 2127"/>
              <a:gd name="T123" fmla="*/ 1782 h 3157"/>
              <a:gd name="T124" fmla="*/ 514 w 2127"/>
              <a:gd name="T125" fmla="*/ 1618 h 3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7" h="3157">
                <a:moveTo>
                  <a:pt x="440" y="1547"/>
                </a:moveTo>
                <a:cubicBezTo>
                  <a:pt x="431" y="1553"/>
                  <a:pt x="430" y="1563"/>
                  <a:pt x="426" y="1570"/>
                </a:cubicBezTo>
                <a:cubicBezTo>
                  <a:pt x="422" y="1577"/>
                  <a:pt x="419" y="1587"/>
                  <a:pt x="408" y="1586"/>
                </a:cubicBezTo>
                <a:cubicBezTo>
                  <a:pt x="395" y="1585"/>
                  <a:pt x="382" y="1582"/>
                  <a:pt x="376" y="1569"/>
                </a:cubicBezTo>
                <a:cubicBezTo>
                  <a:pt x="370" y="1558"/>
                  <a:pt x="372" y="1549"/>
                  <a:pt x="388" y="1550"/>
                </a:cubicBezTo>
                <a:cubicBezTo>
                  <a:pt x="399" y="1551"/>
                  <a:pt x="401" y="1544"/>
                  <a:pt x="401" y="1535"/>
                </a:cubicBezTo>
                <a:cubicBezTo>
                  <a:pt x="403" y="1510"/>
                  <a:pt x="380" y="1494"/>
                  <a:pt x="357" y="1505"/>
                </a:cubicBezTo>
                <a:cubicBezTo>
                  <a:pt x="349" y="1508"/>
                  <a:pt x="342" y="1512"/>
                  <a:pt x="333" y="1515"/>
                </a:cubicBezTo>
                <a:cubicBezTo>
                  <a:pt x="323" y="1517"/>
                  <a:pt x="315" y="1514"/>
                  <a:pt x="309" y="1505"/>
                </a:cubicBezTo>
                <a:cubicBezTo>
                  <a:pt x="302" y="1496"/>
                  <a:pt x="307" y="1489"/>
                  <a:pt x="312" y="1481"/>
                </a:cubicBezTo>
                <a:cubicBezTo>
                  <a:pt x="321" y="1467"/>
                  <a:pt x="336" y="1464"/>
                  <a:pt x="351" y="1459"/>
                </a:cubicBezTo>
                <a:cubicBezTo>
                  <a:pt x="387" y="1447"/>
                  <a:pt x="387" y="1447"/>
                  <a:pt x="375" y="1411"/>
                </a:cubicBezTo>
                <a:cubicBezTo>
                  <a:pt x="364" y="1376"/>
                  <a:pt x="354" y="1342"/>
                  <a:pt x="353" y="1306"/>
                </a:cubicBezTo>
                <a:cubicBezTo>
                  <a:pt x="353" y="1294"/>
                  <a:pt x="346" y="1293"/>
                  <a:pt x="338" y="1291"/>
                </a:cubicBezTo>
                <a:cubicBezTo>
                  <a:pt x="312" y="1284"/>
                  <a:pt x="286" y="1275"/>
                  <a:pt x="259" y="1260"/>
                </a:cubicBezTo>
                <a:cubicBezTo>
                  <a:pt x="282" y="1252"/>
                  <a:pt x="302" y="1256"/>
                  <a:pt x="323" y="1257"/>
                </a:cubicBezTo>
                <a:cubicBezTo>
                  <a:pt x="367" y="1259"/>
                  <a:pt x="387" y="1243"/>
                  <a:pt x="392" y="1204"/>
                </a:cubicBezTo>
                <a:cubicBezTo>
                  <a:pt x="395" y="1186"/>
                  <a:pt x="389" y="1176"/>
                  <a:pt x="371" y="1172"/>
                </a:cubicBezTo>
                <a:cubicBezTo>
                  <a:pt x="363" y="1170"/>
                  <a:pt x="355" y="1170"/>
                  <a:pt x="348" y="1164"/>
                </a:cubicBezTo>
                <a:cubicBezTo>
                  <a:pt x="356" y="1152"/>
                  <a:pt x="369" y="1152"/>
                  <a:pt x="380" y="1152"/>
                </a:cubicBezTo>
                <a:cubicBezTo>
                  <a:pt x="392" y="1152"/>
                  <a:pt x="395" y="1147"/>
                  <a:pt x="396" y="1137"/>
                </a:cubicBezTo>
                <a:cubicBezTo>
                  <a:pt x="398" y="1109"/>
                  <a:pt x="388" y="1086"/>
                  <a:pt x="374" y="1063"/>
                </a:cubicBezTo>
                <a:cubicBezTo>
                  <a:pt x="366" y="1050"/>
                  <a:pt x="357" y="1036"/>
                  <a:pt x="349" y="1023"/>
                </a:cubicBezTo>
                <a:cubicBezTo>
                  <a:pt x="337" y="1002"/>
                  <a:pt x="333" y="980"/>
                  <a:pt x="340" y="957"/>
                </a:cubicBezTo>
                <a:cubicBezTo>
                  <a:pt x="346" y="934"/>
                  <a:pt x="340" y="923"/>
                  <a:pt x="318" y="915"/>
                </a:cubicBezTo>
                <a:cubicBezTo>
                  <a:pt x="315" y="914"/>
                  <a:pt x="312" y="914"/>
                  <a:pt x="307" y="913"/>
                </a:cubicBezTo>
                <a:cubicBezTo>
                  <a:pt x="316" y="897"/>
                  <a:pt x="331" y="894"/>
                  <a:pt x="344" y="889"/>
                </a:cubicBezTo>
                <a:cubicBezTo>
                  <a:pt x="360" y="883"/>
                  <a:pt x="372" y="874"/>
                  <a:pt x="377" y="857"/>
                </a:cubicBezTo>
                <a:cubicBezTo>
                  <a:pt x="382" y="845"/>
                  <a:pt x="380" y="836"/>
                  <a:pt x="367" y="831"/>
                </a:cubicBezTo>
                <a:cubicBezTo>
                  <a:pt x="353" y="826"/>
                  <a:pt x="344" y="819"/>
                  <a:pt x="345" y="802"/>
                </a:cubicBezTo>
                <a:cubicBezTo>
                  <a:pt x="345" y="786"/>
                  <a:pt x="357" y="784"/>
                  <a:pt x="369" y="781"/>
                </a:cubicBezTo>
                <a:cubicBezTo>
                  <a:pt x="373" y="780"/>
                  <a:pt x="380" y="780"/>
                  <a:pt x="379" y="773"/>
                </a:cubicBezTo>
                <a:cubicBezTo>
                  <a:pt x="379" y="765"/>
                  <a:pt x="375" y="756"/>
                  <a:pt x="367" y="754"/>
                </a:cubicBezTo>
                <a:cubicBezTo>
                  <a:pt x="345" y="748"/>
                  <a:pt x="347" y="734"/>
                  <a:pt x="352" y="716"/>
                </a:cubicBezTo>
                <a:cubicBezTo>
                  <a:pt x="358" y="689"/>
                  <a:pt x="357" y="662"/>
                  <a:pt x="349" y="635"/>
                </a:cubicBezTo>
                <a:cubicBezTo>
                  <a:pt x="347" y="627"/>
                  <a:pt x="346" y="620"/>
                  <a:pt x="351" y="613"/>
                </a:cubicBezTo>
                <a:cubicBezTo>
                  <a:pt x="364" y="593"/>
                  <a:pt x="371" y="574"/>
                  <a:pt x="356" y="551"/>
                </a:cubicBezTo>
                <a:cubicBezTo>
                  <a:pt x="351" y="542"/>
                  <a:pt x="361" y="537"/>
                  <a:pt x="367" y="538"/>
                </a:cubicBezTo>
                <a:cubicBezTo>
                  <a:pt x="400" y="545"/>
                  <a:pt x="411" y="528"/>
                  <a:pt x="413" y="499"/>
                </a:cubicBezTo>
                <a:cubicBezTo>
                  <a:pt x="414" y="494"/>
                  <a:pt x="418" y="490"/>
                  <a:pt x="421" y="485"/>
                </a:cubicBezTo>
                <a:cubicBezTo>
                  <a:pt x="437" y="458"/>
                  <a:pt x="439" y="456"/>
                  <a:pt x="470" y="463"/>
                </a:cubicBezTo>
                <a:cubicBezTo>
                  <a:pt x="487" y="467"/>
                  <a:pt x="498" y="465"/>
                  <a:pt x="506" y="447"/>
                </a:cubicBezTo>
                <a:cubicBezTo>
                  <a:pt x="512" y="434"/>
                  <a:pt x="523" y="422"/>
                  <a:pt x="539" y="420"/>
                </a:cubicBezTo>
                <a:cubicBezTo>
                  <a:pt x="554" y="418"/>
                  <a:pt x="555" y="408"/>
                  <a:pt x="555" y="397"/>
                </a:cubicBezTo>
                <a:cubicBezTo>
                  <a:pt x="555" y="386"/>
                  <a:pt x="554" y="376"/>
                  <a:pt x="561" y="367"/>
                </a:cubicBezTo>
                <a:cubicBezTo>
                  <a:pt x="566" y="360"/>
                  <a:pt x="561" y="355"/>
                  <a:pt x="556" y="352"/>
                </a:cubicBezTo>
                <a:cubicBezTo>
                  <a:pt x="548" y="349"/>
                  <a:pt x="541" y="347"/>
                  <a:pt x="533" y="346"/>
                </a:cubicBezTo>
                <a:cubicBezTo>
                  <a:pt x="507" y="339"/>
                  <a:pt x="506" y="337"/>
                  <a:pt x="517" y="314"/>
                </a:cubicBezTo>
                <a:cubicBezTo>
                  <a:pt x="522" y="302"/>
                  <a:pt x="530" y="292"/>
                  <a:pt x="536" y="281"/>
                </a:cubicBezTo>
                <a:cubicBezTo>
                  <a:pt x="544" y="268"/>
                  <a:pt x="552" y="255"/>
                  <a:pt x="569" y="271"/>
                </a:cubicBezTo>
                <a:cubicBezTo>
                  <a:pt x="575" y="276"/>
                  <a:pt x="583" y="273"/>
                  <a:pt x="585" y="264"/>
                </a:cubicBezTo>
                <a:cubicBezTo>
                  <a:pt x="588" y="253"/>
                  <a:pt x="592" y="241"/>
                  <a:pt x="578" y="232"/>
                </a:cubicBezTo>
                <a:cubicBezTo>
                  <a:pt x="577" y="232"/>
                  <a:pt x="576" y="232"/>
                  <a:pt x="574" y="231"/>
                </a:cubicBezTo>
                <a:cubicBezTo>
                  <a:pt x="566" y="228"/>
                  <a:pt x="552" y="235"/>
                  <a:pt x="550" y="220"/>
                </a:cubicBezTo>
                <a:cubicBezTo>
                  <a:pt x="548" y="206"/>
                  <a:pt x="552" y="193"/>
                  <a:pt x="561" y="181"/>
                </a:cubicBezTo>
                <a:cubicBezTo>
                  <a:pt x="569" y="172"/>
                  <a:pt x="580" y="166"/>
                  <a:pt x="591" y="162"/>
                </a:cubicBezTo>
                <a:cubicBezTo>
                  <a:pt x="600" y="159"/>
                  <a:pt x="607" y="159"/>
                  <a:pt x="608" y="171"/>
                </a:cubicBezTo>
                <a:cubicBezTo>
                  <a:pt x="609" y="175"/>
                  <a:pt x="611" y="179"/>
                  <a:pt x="615" y="179"/>
                </a:cubicBezTo>
                <a:cubicBezTo>
                  <a:pt x="622" y="179"/>
                  <a:pt x="623" y="174"/>
                  <a:pt x="623" y="170"/>
                </a:cubicBezTo>
                <a:cubicBezTo>
                  <a:pt x="624" y="162"/>
                  <a:pt x="624" y="155"/>
                  <a:pt x="625" y="148"/>
                </a:cubicBezTo>
                <a:cubicBezTo>
                  <a:pt x="628" y="124"/>
                  <a:pt x="644" y="115"/>
                  <a:pt x="666" y="124"/>
                </a:cubicBezTo>
                <a:cubicBezTo>
                  <a:pt x="669" y="125"/>
                  <a:pt x="671" y="126"/>
                  <a:pt x="673" y="127"/>
                </a:cubicBezTo>
                <a:cubicBezTo>
                  <a:pt x="705" y="144"/>
                  <a:pt x="710" y="143"/>
                  <a:pt x="725" y="109"/>
                </a:cubicBezTo>
                <a:cubicBezTo>
                  <a:pt x="731" y="96"/>
                  <a:pt x="738" y="89"/>
                  <a:pt x="753" y="91"/>
                </a:cubicBezTo>
                <a:cubicBezTo>
                  <a:pt x="759" y="92"/>
                  <a:pt x="764" y="91"/>
                  <a:pt x="769" y="90"/>
                </a:cubicBezTo>
                <a:cubicBezTo>
                  <a:pt x="799" y="89"/>
                  <a:pt x="822" y="78"/>
                  <a:pt x="829" y="45"/>
                </a:cubicBezTo>
                <a:cubicBezTo>
                  <a:pt x="832" y="33"/>
                  <a:pt x="837" y="21"/>
                  <a:pt x="845" y="11"/>
                </a:cubicBezTo>
                <a:cubicBezTo>
                  <a:pt x="850" y="4"/>
                  <a:pt x="858" y="0"/>
                  <a:pt x="866" y="3"/>
                </a:cubicBezTo>
                <a:cubicBezTo>
                  <a:pt x="876" y="6"/>
                  <a:pt x="872" y="15"/>
                  <a:pt x="871" y="22"/>
                </a:cubicBezTo>
                <a:cubicBezTo>
                  <a:pt x="867" y="66"/>
                  <a:pt x="867" y="66"/>
                  <a:pt x="909" y="57"/>
                </a:cubicBezTo>
                <a:cubicBezTo>
                  <a:pt x="924" y="54"/>
                  <a:pt x="938" y="53"/>
                  <a:pt x="953" y="56"/>
                </a:cubicBezTo>
                <a:cubicBezTo>
                  <a:pt x="968" y="60"/>
                  <a:pt x="980" y="63"/>
                  <a:pt x="986" y="82"/>
                </a:cubicBezTo>
                <a:cubicBezTo>
                  <a:pt x="996" y="109"/>
                  <a:pt x="1034" y="117"/>
                  <a:pt x="1066" y="102"/>
                </a:cubicBezTo>
                <a:cubicBezTo>
                  <a:pt x="1071" y="100"/>
                  <a:pt x="1075" y="97"/>
                  <a:pt x="1081" y="94"/>
                </a:cubicBezTo>
                <a:cubicBezTo>
                  <a:pt x="1085" y="117"/>
                  <a:pt x="1091" y="138"/>
                  <a:pt x="1114" y="148"/>
                </a:cubicBezTo>
                <a:cubicBezTo>
                  <a:pt x="1135" y="157"/>
                  <a:pt x="1155" y="152"/>
                  <a:pt x="1176" y="148"/>
                </a:cubicBezTo>
                <a:cubicBezTo>
                  <a:pt x="1178" y="154"/>
                  <a:pt x="1174" y="156"/>
                  <a:pt x="1172" y="159"/>
                </a:cubicBezTo>
                <a:cubicBezTo>
                  <a:pt x="1152" y="181"/>
                  <a:pt x="1160" y="206"/>
                  <a:pt x="1189" y="215"/>
                </a:cubicBezTo>
                <a:cubicBezTo>
                  <a:pt x="1219" y="224"/>
                  <a:pt x="1219" y="224"/>
                  <a:pt x="1209" y="254"/>
                </a:cubicBezTo>
                <a:cubicBezTo>
                  <a:pt x="1202" y="275"/>
                  <a:pt x="1214" y="297"/>
                  <a:pt x="1236" y="300"/>
                </a:cubicBezTo>
                <a:cubicBezTo>
                  <a:pt x="1247" y="302"/>
                  <a:pt x="1248" y="292"/>
                  <a:pt x="1250" y="285"/>
                </a:cubicBezTo>
                <a:cubicBezTo>
                  <a:pt x="1253" y="273"/>
                  <a:pt x="1255" y="259"/>
                  <a:pt x="1270" y="255"/>
                </a:cubicBezTo>
                <a:cubicBezTo>
                  <a:pt x="1280" y="253"/>
                  <a:pt x="1287" y="252"/>
                  <a:pt x="1283" y="267"/>
                </a:cubicBezTo>
                <a:cubicBezTo>
                  <a:pt x="1274" y="305"/>
                  <a:pt x="1284" y="318"/>
                  <a:pt x="1322" y="321"/>
                </a:cubicBezTo>
                <a:cubicBezTo>
                  <a:pt x="1370" y="325"/>
                  <a:pt x="1411" y="342"/>
                  <a:pt x="1447" y="373"/>
                </a:cubicBezTo>
                <a:cubicBezTo>
                  <a:pt x="1465" y="389"/>
                  <a:pt x="1484" y="402"/>
                  <a:pt x="1507" y="410"/>
                </a:cubicBezTo>
                <a:cubicBezTo>
                  <a:pt x="1519" y="414"/>
                  <a:pt x="1530" y="414"/>
                  <a:pt x="1540" y="405"/>
                </a:cubicBezTo>
                <a:cubicBezTo>
                  <a:pt x="1549" y="397"/>
                  <a:pt x="1560" y="392"/>
                  <a:pt x="1570" y="402"/>
                </a:cubicBezTo>
                <a:cubicBezTo>
                  <a:pt x="1580" y="413"/>
                  <a:pt x="1569" y="421"/>
                  <a:pt x="1563" y="427"/>
                </a:cubicBezTo>
                <a:cubicBezTo>
                  <a:pt x="1548" y="442"/>
                  <a:pt x="1547" y="456"/>
                  <a:pt x="1554" y="475"/>
                </a:cubicBezTo>
                <a:cubicBezTo>
                  <a:pt x="1581" y="551"/>
                  <a:pt x="1584" y="629"/>
                  <a:pt x="1581" y="708"/>
                </a:cubicBezTo>
                <a:cubicBezTo>
                  <a:pt x="1580" y="748"/>
                  <a:pt x="1580" y="748"/>
                  <a:pt x="1616" y="763"/>
                </a:cubicBezTo>
                <a:cubicBezTo>
                  <a:pt x="1649" y="776"/>
                  <a:pt x="1649" y="776"/>
                  <a:pt x="1675" y="750"/>
                </a:cubicBezTo>
                <a:cubicBezTo>
                  <a:pt x="1693" y="732"/>
                  <a:pt x="1711" y="713"/>
                  <a:pt x="1734" y="700"/>
                </a:cubicBezTo>
                <a:cubicBezTo>
                  <a:pt x="1746" y="694"/>
                  <a:pt x="1759" y="688"/>
                  <a:pt x="1775" y="691"/>
                </a:cubicBezTo>
                <a:cubicBezTo>
                  <a:pt x="1772" y="703"/>
                  <a:pt x="1764" y="711"/>
                  <a:pt x="1758" y="720"/>
                </a:cubicBezTo>
                <a:cubicBezTo>
                  <a:pt x="1746" y="738"/>
                  <a:pt x="1738" y="757"/>
                  <a:pt x="1738" y="778"/>
                </a:cubicBezTo>
                <a:cubicBezTo>
                  <a:pt x="1737" y="790"/>
                  <a:pt x="1733" y="792"/>
                  <a:pt x="1722" y="791"/>
                </a:cubicBezTo>
                <a:cubicBezTo>
                  <a:pt x="1711" y="790"/>
                  <a:pt x="1699" y="790"/>
                  <a:pt x="1689" y="796"/>
                </a:cubicBezTo>
                <a:cubicBezTo>
                  <a:pt x="1683" y="801"/>
                  <a:pt x="1678" y="807"/>
                  <a:pt x="1677" y="814"/>
                </a:cubicBezTo>
                <a:cubicBezTo>
                  <a:pt x="1677" y="823"/>
                  <a:pt x="1686" y="823"/>
                  <a:pt x="1692" y="825"/>
                </a:cubicBezTo>
                <a:cubicBezTo>
                  <a:pt x="1732" y="839"/>
                  <a:pt x="1772" y="852"/>
                  <a:pt x="1813" y="867"/>
                </a:cubicBezTo>
                <a:cubicBezTo>
                  <a:pt x="1837" y="875"/>
                  <a:pt x="1861" y="886"/>
                  <a:pt x="1882" y="902"/>
                </a:cubicBezTo>
                <a:cubicBezTo>
                  <a:pt x="1923" y="931"/>
                  <a:pt x="1936" y="968"/>
                  <a:pt x="1924" y="1017"/>
                </a:cubicBezTo>
                <a:cubicBezTo>
                  <a:pt x="1912" y="1061"/>
                  <a:pt x="1912" y="1061"/>
                  <a:pt x="1939" y="1097"/>
                </a:cubicBezTo>
                <a:cubicBezTo>
                  <a:pt x="1923" y="1108"/>
                  <a:pt x="1913" y="1125"/>
                  <a:pt x="1904" y="1141"/>
                </a:cubicBezTo>
                <a:cubicBezTo>
                  <a:pt x="1895" y="1157"/>
                  <a:pt x="1884" y="1170"/>
                  <a:pt x="1865" y="1174"/>
                </a:cubicBezTo>
                <a:cubicBezTo>
                  <a:pt x="1851" y="1177"/>
                  <a:pt x="1837" y="1180"/>
                  <a:pt x="1834" y="1197"/>
                </a:cubicBezTo>
                <a:cubicBezTo>
                  <a:pt x="1830" y="1217"/>
                  <a:pt x="1831" y="1236"/>
                  <a:pt x="1849" y="1250"/>
                </a:cubicBezTo>
                <a:cubicBezTo>
                  <a:pt x="1861" y="1260"/>
                  <a:pt x="1876" y="1267"/>
                  <a:pt x="1890" y="1273"/>
                </a:cubicBezTo>
                <a:cubicBezTo>
                  <a:pt x="1914" y="1284"/>
                  <a:pt x="1939" y="1294"/>
                  <a:pt x="1961" y="1309"/>
                </a:cubicBezTo>
                <a:cubicBezTo>
                  <a:pt x="1974" y="1318"/>
                  <a:pt x="1981" y="1314"/>
                  <a:pt x="1983" y="1298"/>
                </a:cubicBezTo>
                <a:cubicBezTo>
                  <a:pt x="1984" y="1274"/>
                  <a:pt x="1997" y="1257"/>
                  <a:pt x="2020" y="1250"/>
                </a:cubicBezTo>
                <a:cubicBezTo>
                  <a:pt x="2045" y="1242"/>
                  <a:pt x="2073" y="1249"/>
                  <a:pt x="2088" y="1267"/>
                </a:cubicBezTo>
                <a:cubicBezTo>
                  <a:pt x="2099" y="1280"/>
                  <a:pt x="2101" y="1295"/>
                  <a:pt x="2095" y="1310"/>
                </a:cubicBezTo>
                <a:cubicBezTo>
                  <a:pt x="2088" y="1329"/>
                  <a:pt x="2096" y="1338"/>
                  <a:pt x="2112" y="1343"/>
                </a:cubicBezTo>
                <a:cubicBezTo>
                  <a:pt x="2122" y="1346"/>
                  <a:pt x="2127" y="1351"/>
                  <a:pt x="2125" y="1362"/>
                </a:cubicBezTo>
                <a:cubicBezTo>
                  <a:pt x="2123" y="1374"/>
                  <a:pt x="2114" y="1368"/>
                  <a:pt x="2108" y="1368"/>
                </a:cubicBezTo>
                <a:cubicBezTo>
                  <a:pt x="2002" y="1361"/>
                  <a:pt x="1903" y="1334"/>
                  <a:pt x="1815" y="1274"/>
                </a:cubicBezTo>
                <a:cubicBezTo>
                  <a:pt x="1807" y="1268"/>
                  <a:pt x="1800" y="1268"/>
                  <a:pt x="1794" y="1274"/>
                </a:cubicBezTo>
                <a:cubicBezTo>
                  <a:pt x="1782" y="1284"/>
                  <a:pt x="1770" y="1294"/>
                  <a:pt x="1759" y="1304"/>
                </a:cubicBezTo>
                <a:cubicBezTo>
                  <a:pt x="1743" y="1319"/>
                  <a:pt x="1727" y="1334"/>
                  <a:pt x="1704" y="1340"/>
                </a:cubicBezTo>
                <a:cubicBezTo>
                  <a:pt x="1693" y="1342"/>
                  <a:pt x="1693" y="1350"/>
                  <a:pt x="1698" y="1358"/>
                </a:cubicBezTo>
                <a:cubicBezTo>
                  <a:pt x="1705" y="1368"/>
                  <a:pt x="1712" y="1378"/>
                  <a:pt x="1726" y="1381"/>
                </a:cubicBezTo>
                <a:cubicBezTo>
                  <a:pt x="1758" y="1390"/>
                  <a:pt x="1785" y="1409"/>
                  <a:pt x="1811" y="1429"/>
                </a:cubicBezTo>
                <a:cubicBezTo>
                  <a:pt x="1831" y="1445"/>
                  <a:pt x="1851" y="1460"/>
                  <a:pt x="1874" y="1471"/>
                </a:cubicBezTo>
                <a:cubicBezTo>
                  <a:pt x="1890" y="1480"/>
                  <a:pt x="1899" y="1477"/>
                  <a:pt x="1904" y="1460"/>
                </a:cubicBezTo>
                <a:cubicBezTo>
                  <a:pt x="1906" y="1451"/>
                  <a:pt x="1908" y="1441"/>
                  <a:pt x="1922" y="1445"/>
                </a:cubicBezTo>
                <a:cubicBezTo>
                  <a:pt x="1935" y="1449"/>
                  <a:pt x="1940" y="1458"/>
                  <a:pt x="1941" y="1470"/>
                </a:cubicBezTo>
                <a:cubicBezTo>
                  <a:pt x="1941" y="1478"/>
                  <a:pt x="1935" y="1478"/>
                  <a:pt x="1930" y="1478"/>
                </a:cubicBezTo>
                <a:cubicBezTo>
                  <a:pt x="1914" y="1479"/>
                  <a:pt x="1900" y="1483"/>
                  <a:pt x="1887" y="1493"/>
                </a:cubicBezTo>
                <a:cubicBezTo>
                  <a:pt x="1881" y="1498"/>
                  <a:pt x="1877" y="1496"/>
                  <a:pt x="1871" y="1493"/>
                </a:cubicBezTo>
                <a:cubicBezTo>
                  <a:pt x="1813" y="1464"/>
                  <a:pt x="1751" y="1440"/>
                  <a:pt x="1708" y="1388"/>
                </a:cubicBezTo>
                <a:cubicBezTo>
                  <a:pt x="1695" y="1373"/>
                  <a:pt x="1664" y="1380"/>
                  <a:pt x="1656" y="1400"/>
                </a:cubicBezTo>
                <a:cubicBezTo>
                  <a:pt x="1649" y="1415"/>
                  <a:pt x="1641" y="1417"/>
                  <a:pt x="1627" y="1415"/>
                </a:cubicBezTo>
                <a:cubicBezTo>
                  <a:pt x="1620" y="1414"/>
                  <a:pt x="1612" y="1415"/>
                  <a:pt x="1605" y="1417"/>
                </a:cubicBezTo>
                <a:cubicBezTo>
                  <a:pt x="1593" y="1420"/>
                  <a:pt x="1590" y="1430"/>
                  <a:pt x="1588" y="1441"/>
                </a:cubicBezTo>
                <a:cubicBezTo>
                  <a:pt x="1586" y="1452"/>
                  <a:pt x="1593" y="1457"/>
                  <a:pt x="1601" y="1461"/>
                </a:cubicBezTo>
                <a:cubicBezTo>
                  <a:pt x="1611" y="1466"/>
                  <a:pt x="1623" y="1470"/>
                  <a:pt x="1634" y="1475"/>
                </a:cubicBezTo>
                <a:cubicBezTo>
                  <a:pt x="1646" y="1480"/>
                  <a:pt x="1658" y="1486"/>
                  <a:pt x="1667" y="1497"/>
                </a:cubicBezTo>
                <a:cubicBezTo>
                  <a:pt x="1682" y="1516"/>
                  <a:pt x="1679" y="1534"/>
                  <a:pt x="1656" y="1541"/>
                </a:cubicBezTo>
                <a:cubicBezTo>
                  <a:pt x="1613" y="1554"/>
                  <a:pt x="1610" y="1570"/>
                  <a:pt x="1633" y="1611"/>
                </a:cubicBezTo>
                <a:cubicBezTo>
                  <a:pt x="1642" y="1628"/>
                  <a:pt x="1653" y="1643"/>
                  <a:pt x="1646" y="1664"/>
                </a:cubicBezTo>
                <a:cubicBezTo>
                  <a:pt x="1644" y="1668"/>
                  <a:pt x="1644" y="1674"/>
                  <a:pt x="1638" y="1673"/>
                </a:cubicBezTo>
                <a:cubicBezTo>
                  <a:pt x="1632" y="1673"/>
                  <a:pt x="1630" y="1668"/>
                  <a:pt x="1629" y="1664"/>
                </a:cubicBezTo>
                <a:cubicBezTo>
                  <a:pt x="1627" y="1646"/>
                  <a:pt x="1616" y="1640"/>
                  <a:pt x="1599" y="1639"/>
                </a:cubicBezTo>
                <a:cubicBezTo>
                  <a:pt x="1575" y="1637"/>
                  <a:pt x="1560" y="1623"/>
                  <a:pt x="1552" y="1600"/>
                </a:cubicBezTo>
                <a:cubicBezTo>
                  <a:pt x="1546" y="1580"/>
                  <a:pt x="1540" y="1560"/>
                  <a:pt x="1533" y="1540"/>
                </a:cubicBezTo>
                <a:cubicBezTo>
                  <a:pt x="1529" y="1526"/>
                  <a:pt x="1521" y="1514"/>
                  <a:pt x="1510" y="1506"/>
                </a:cubicBezTo>
                <a:cubicBezTo>
                  <a:pt x="1506" y="1503"/>
                  <a:pt x="1502" y="1498"/>
                  <a:pt x="1496" y="1500"/>
                </a:cubicBezTo>
                <a:cubicBezTo>
                  <a:pt x="1489" y="1504"/>
                  <a:pt x="1486" y="1510"/>
                  <a:pt x="1487" y="1517"/>
                </a:cubicBezTo>
                <a:cubicBezTo>
                  <a:pt x="1488" y="1530"/>
                  <a:pt x="1490" y="1543"/>
                  <a:pt x="1492" y="1556"/>
                </a:cubicBezTo>
                <a:cubicBezTo>
                  <a:pt x="1493" y="1561"/>
                  <a:pt x="1498" y="1562"/>
                  <a:pt x="1502" y="1563"/>
                </a:cubicBezTo>
                <a:cubicBezTo>
                  <a:pt x="1506" y="1564"/>
                  <a:pt x="1511" y="1564"/>
                  <a:pt x="1515" y="1566"/>
                </a:cubicBezTo>
                <a:cubicBezTo>
                  <a:pt x="1527" y="1569"/>
                  <a:pt x="1536" y="1576"/>
                  <a:pt x="1532" y="1589"/>
                </a:cubicBezTo>
                <a:cubicBezTo>
                  <a:pt x="1528" y="1600"/>
                  <a:pt x="1516" y="1595"/>
                  <a:pt x="1507" y="1594"/>
                </a:cubicBezTo>
                <a:cubicBezTo>
                  <a:pt x="1504" y="1593"/>
                  <a:pt x="1500" y="1592"/>
                  <a:pt x="1498" y="1590"/>
                </a:cubicBezTo>
                <a:cubicBezTo>
                  <a:pt x="1480" y="1574"/>
                  <a:pt x="1478" y="1587"/>
                  <a:pt x="1474" y="1602"/>
                </a:cubicBezTo>
                <a:cubicBezTo>
                  <a:pt x="1468" y="1624"/>
                  <a:pt x="1468" y="1623"/>
                  <a:pt x="1492" y="1625"/>
                </a:cubicBezTo>
                <a:cubicBezTo>
                  <a:pt x="1506" y="1625"/>
                  <a:pt x="1515" y="1630"/>
                  <a:pt x="1509" y="1647"/>
                </a:cubicBezTo>
                <a:cubicBezTo>
                  <a:pt x="1505" y="1659"/>
                  <a:pt x="1502" y="1671"/>
                  <a:pt x="1500" y="1684"/>
                </a:cubicBezTo>
                <a:cubicBezTo>
                  <a:pt x="1497" y="1705"/>
                  <a:pt x="1504" y="1712"/>
                  <a:pt x="1525" y="1709"/>
                </a:cubicBezTo>
                <a:cubicBezTo>
                  <a:pt x="1529" y="1709"/>
                  <a:pt x="1532" y="1709"/>
                  <a:pt x="1535" y="1708"/>
                </a:cubicBezTo>
                <a:cubicBezTo>
                  <a:pt x="1553" y="1704"/>
                  <a:pt x="1560" y="1707"/>
                  <a:pt x="1558" y="1728"/>
                </a:cubicBezTo>
                <a:cubicBezTo>
                  <a:pt x="1554" y="1754"/>
                  <a:pt x="1565" y="1777"/>
                  <a:pt x="1579" y="1799"/>
                </a:cubicBezTo>
                <a:cubicBezTo>
                  <a:pt x="1596" y="1825"/>
                  <a:pt x="1618" y="1849"/>
                  <a:pt x="1631" y="1877"/>
                </a:cubicBezTo>
                <a:cubicBezTo>
                  <a:pt x="1639" y="1894"/>
                  <a:pt x="1643" y="1910"/>
                  <a:pt x="1634" y="1929"/>
                </a:cubicBezTo>
                <a:cubicBezTo>
                  <a:pt x="1623" y="1951"/>
                  <a:pt x="1628" y="1975"/>
                  <a:pt x="1637" y="1998"/>
                </a:cubicBezTo>
                <a:cubicBezTo>
                  <a:pt x="1640" y="2005"/>
                  <a:pt x="1643" y="2011"/>
                  <a:pt x="1645" y="2017"/>
                </a:cubicBezTo>
                <a:cubicBezTo>
                  <a:pt x="1662" y="2054"/>
                  <a:pt x="1662" y="2054"/>
                  <a:pt x="1631" y="2080"/>
                </a:cubicBezTo>
                <a:cubicBezTo>
                  <a:pt x="1625" y="2085"/>
                  <a:pt x="1621" y="2090"/>
                  <a:pt x="1623" y="2100"/>
                </a:cubicBezTo>
                <a:cubicBezTo>
                  <a:pt x="1625" y="2111"/>
                  <a:pt x="1624" y="2123"/>
                  <a:pt x="1622" y="2134"/>
                </a:cubicBezTo>
                <a:cubicBezTo>
                  <a:pt x="1618" y="2151"/>
                  <a:pt x="1627" y="2158"/>
                  <a:pt x="1641" y="2163"/>
                </a:cubicBezTo>
                <a:cubicBezTo>
                  <a:pt x="1686" y="2179"/>
                  <a:pt x="1686" y="2179"/>
                  <a:pt x="1659" y="2218"/>
                </a:cubicBezTo>
                <a:cubicBezTo>
                  <a:pt x="1654" y="2225"/>
                  <a:pt x="1652" y="2233"/>
                  <a:pt x="1652" y="2242"/>
                </a:cubicBezTo>
                <a:cubicBezTo>
                  <a:pt x="1652" y="2249"/>
                  <a:pt x="1659" y="2258"/>
                  <a:pt x="1647" y="2261"/>
                </a:cubicBezTo>
                <a:cubicBezTo>
                  <a:pt x="1637" y="2264"/>
                  <a:pt x="1627" y="2263"/>
                  <a:pt x="1621" y="2253"/>
                </a:cubicBezTo>
                <a:cubicBezTo>
                  <a:pt x="1615" y="2245"/>
                  <a:pt x="1611" y="2236"/>
                  <a:pt x="1606" y="2226"/>
                </a:cubicBezTo>
                <a:cubicBezTo>
                  <a:pt x="1582" y="2235"/>
                  <a:pt x="1571" y="2256"/>
                  <a:pt x="1562" y="2277"/>
                </a:cubicBezTo>
                <a:cubicBezTo>
                  <a:pt x="1557" y="2287"/>
                  <a:pt x="1566" y="2296"/>
                  <a:pt x="1572" y="2303"/>
                </a:cubicBezTo>
                <a:cubicBezTo>
                  <a:pt x="1581" y="2312"/>
                  <a:pt x="1590" y="2320"/>
                  <a:pt x="1598" y="2328"/>
                </a:cubicBezTo>
                <a:cubicBezTo>
                  <a:pt x="1607" y="2337"/>
                  <a:pt x="1613" y="2347"/>
                  <a:pt x="1614" y="2360"/>
                </a:cubicBezTo>
                <a:cubicBezTo>
                  <a:pt x="1615" y="2377"/>
                  <a:pt x="1610" y="2381"/>
                  <a:pt x="1593" y="2377"/>
                </a:cubicBezTo>
                <a:cubicBezTo>
                  <a:pt x="1572" y="2371"/>
                  <a:pt x="1567" y="2377"/>
                  <a:pt x="1570" y="2398"/>
                </a:cubicBezTo>
                <a:cubicBezTo>
                  <a:pt x="1571" y="2410"/>
                  <a:pt x="1581" y="2425"/>
                  <a:pt x="1567" y="2433"/>
                </a:cubicBezTo>
                <a:cubicBezTo>
                  <a:pt x="1554" y="2440"/>
                  <a:pt x="1542" y="2427"/>
                  <a:pt x="1532" y="2419"/>
                </a:cubicBezTo>
                <a:cubicBezTo>
                  <a:pt x="1528" y="2415"/>
                  <a:pt x="1524" y="2412"/>
                  <a:pt x="1519" y="2409"/>
                </a:cubicBezTo>
                <a:cubicBezTo>
                  <a:pt x="1513" y="2405"/>
                  <a:pt x="1505" y="2404"/>
                  <a:pt x="1499" y="2410"/>
                </a:cubicBezTo>
                <a:cubicBezTo>
                  <a:pt x="1493" y="2415"/>
                  <a:pt x="1495" y="2422"/>
                  <a:pt x="1499" y="2428"/>
                </a:cubicBezTo>
                <a:cubicBezTo>
                  <a:pt x="1504" y="2437"/>
                  <a:pt x="1508" y="2446"/>
                  <a:pt x="1498" y="2455"/>
                </a:cubicBezTo>
                <a:cubicBezTo>
                  <a:pt x="1488" y="2463"/>
                  <a:pt x="1478" y="2458"/>
                  <a:pt x="1469" y="2452"/>
                </a:cubicBezTo>
                <a:cubicBezTo>
                  <a:pt x="1468" y="2451"/>
                  <a:pt x="1466" y="2449"/>
                  <a:pt x="1464" y="2448"/>
                </a:cubicBezTo>
                <a:cubicBezTo>
                  <a:pt x="1439" y="2430"/>
                  <a:pt x="1433" y="2432"/>
                  <a:pt x="1421" y="2461"/>
                </a:cubicBezTo>
                <a:cubicBezTo>
                  <a:pt x="1416" y="2475"/>
                  <a:pt x="1411" y="2486"/>
                  <a:pt x="1394" y="2484"/>
                </a:cubicBezTo>
                <a:cubicBezTo>
                  <a:pt x="1390" y="2484"/>
                  <a:pt x="1387" y="2484"/>
                  <a:pt x="1384" y="2483"/>
                </a:cubicBezTo>
                <a:cubicBezTo>
                  <a:pt x="1367" y="2477"/>
                  <a:pt x="1352" y="2485"/>
                  <a:pt x="1354" y="2502"/>
                </a:cubicBezTo>
                <a:cubicBezTo>
                  <a:pt x="1356" y="2519"/>
                  <a:pt x="1347" y="2525"/>
                  <a:pt x="1335" y="2526"/>
                </a:cubicBezTo>
                <a:cubicBezTo>
                  <a:pt x="1296" y="2528"/>
                  <a:pt x="1288" y="2552"/>
                  <a:pt x="1287" y="2586"/>
                </a:cubicBezTo>
                <a:cubicBezTo>
                  <a:pt x="1286" y="2610"/>
                  <a:pt x="1280" y="2634"/>
                  <a:pt x="1273" y="2658"/>
                </a:cubicBezTo>
                <a:cubicBezTo>
                  <a:pt x="1269" y="2669"/>
                  <a:pt x="1263" y="2676"/>
                  <a:pt x="1251" y="2679"/>
                </a:cubicBezTo>
                <a:cubicBezTo>
                  <a:pt x="1210" y="2691"/>
                  <a:pt x="1169" y="2694"/>
                  <a:pt x="1131" y="2668"/>
                </a:cubicBezTo>
                <a:cubicBezTo>
                  <a:pt x="1117" y="2658"/>
                  <a:pt x="1108" y="2647"/>
                  <a:pt x="1110" y="2628"/>
                </a:cubicBezTo>
                <a:cubicBezTo>
                  <a:pt x="1114" y="2600"/>
                  <a:pt x="1100" y="2575"/>
                  <a:pt x="1086" y="2551"/>
                </a:cubicBezTo>
                <a:cubicBezTo>
                  <a:pt x="1083" y="2544"/>
                  <a:pt x="1077" y="2543"/>
                  <a:pt x="1070" y="2542"/>
                </a:cubicBezTo>
                <a:cubicBezTo>
                  <a:pt x="1046" y="2539"/>
                  <a:pt x="1022" y="2537"/>
                  <a:pt x="998" y="2538"/>
                </a:cubicBezTo>
                <a:cubicBezTo>
                  <a:pt x="983" y="2538"/>
                  <a:pt x="973" y="2533"/>
                  <a:pt x="964" y="2522"/>
                </a:cubicBezTo>
                <a:cubicBezTo>
                  <a:pt x="955" y="2512"/>
                  <a:pt x="947" y="2501"/>
                  <a:pt x="934" y="2495"/>
                </a:cubicBezTo>
                <a:cubicBezTo>
                  <a:pt x="920" y="2489"/>
                  <a:pt x="908" y="2487"/>
                  <a:pt x="893" y="2497"/>
                </a:cubicBezTo>
                <a:cubicBezTo>
                  <a:pt x="875" y="2510"/>
                  <a:pt x="859" y="2504"/>
                  <a:pt x="852" y="2482"/>
                </a:cubicBezTo>
                <a:cubicBezTo>
                  <a:pt x="839" y="2444"/>
                  <a:pt x="821" y="2440"/>
                  <a:pt x="790" y="2468"/>
                </a:cubicBezTo>
                <a:cubicBezTo>
                  <a:pt x="773" y="2482"/>
                  <a:pt x="762" y="2501"/>
                  <a:pt x="747" y="2517"/>
                </a:cubicBezTo>
                <a:cubicBezTo>
                  <a:pt x="735" y="2529"/>
                  <a:pt x="723" y="2540"/>
                  <a:pt x="700" y="2543"/>
                </a:cubicBezTo>
                <a:cubicBezTo>
                  <a:pt x="719" y="2512"/>
                  <a:pt x="734" y="2485"/>
                  <a:pt x="752" y="2457"/>
                </a:cubicBezTo>
                <a:cubicBezTo>
                  <a:pt x="770" y="2428"/>
                  <a:pt x="746" y="2370"/>
                  <a:pt x="711" y="2373"/>
                </a:cubicBezTo>
                <a:cubicBezTo>
                  <a:pt x="670" y="2376"/>
                  <a:pt x="657" y="2354"/>
                  <a:pt x="649" y="2321"/>
                </a:cubicBezTo>
                <a:cubicBezTo>
                  <a:pt x="647" y="2316"/>
                  <a:pt x="646" y="2311"/>
                  <a:pt x="644" y="2306"/>
                </a:cubicBezTo>
                <a:cubicBezTo>
                  <a:pt x="638" y="2284"/>
                  <a:pt x="636" y="2283"/>
                  <a:pt x="616" y="2294"/>
                </a:cubicBezTo>
                <a:cubicBezTo>
                  <a:pt x="599" y="2304"/>
                  <a:pt x="586" y="2318"/>
                  <a:pt x="574" y="2334"/>
                </a:cubicBezTo>
                <a:cubicBezTo>
                  <a:pt x="567" y="2344"/>
                  <a:pt x="561" y="2348"/>
                  <a:pt x="548" y="2343"/>
                </a:cubicBezTo>
                <a:cubicBezTo>
                  <a:pt x="537" y="2339"/>
                  <a:pt x="525" y="2338"/>
                  <a:pt x="513" y="2337"/>
                </a:cubicBezTo>
                <a:cubicBezTo>
                  <a:pt x="505" y="2336"/>
                  <a:pt x="498" y="2340"/>
                  <a:pt x="496" y="2348"/>
                </a:cubicBezTo>
                <a:cubicBezTo>
                  <a:pt x="494" y="2357"/>
                  <a:pt x="497" y="2363"/>
                  <a:pt x="505" y="2367"/>
                </a:cubicBezTo>
                <a:cubicBezTo>
                  <a:pt x="511" y="2370"/>
                  <a:pt x="517" y="2372"/>
                  <a:pt x="523" y="2375"/>
                </a:cubicBezTo>
                <a:cubicBezTo>
                  <a:pt x="533" y="2380"/>
                  <a:pt x="537" y="2387"/>
                  <a:pt x="535" y="2399"/>
                </a:cubicBezTo>
                <a:cubicBezTo>
                  <a:pt x="529" y="2435"/>
                  <a:pt x="542" y="2460"/>
                  <a:pt x="574" y="2476"/>
                </a:cubicBezTo>
                <a:cubicBezTo>
                  <a:pt x="579" y="2479"/>
                  <a:pt x="590" y="2478"/>
                  <a:pt x="588" y="2487"/>
                </a:cubicBezTo>
                <a:cubicBezTo>
                  <a:pt x="587" y="2496"/>
                  <a:pt x="578" y="2498"/>
                  <a:pt x="569" y="2499"/>
                </a:cubicBezTo>
                <a:cubicBezTo>
                  <a:pt x="568" y="2499"/>
                  <a:pt x="567" y="2499"/>
                  <a:pt x="566" y="2499"/>
                </a:cubicBezTo>
                <a:cubicBezTo>
                  <a:pt x="542" y="2503"/>
                  <a:pt x="535" y="2514"/>
                  <a:pt x="547" y="2533"/>
                </a:cubicBezTo>
                <a:cubicBezTo>
                  <a:pt x="558" y="2551"/>
                  <a:pt x="555" y="2565"/>
                  <a:pt x="545" y="2580"/>
                </a:cubicBezTo>
                <a:cubicBezTo>
                  <a:pt x="532" y="2600"/>
                  <a:pt x="522" y="2621"/>
                  <a:pt x="528" y="2646"/>
                </a:cubicBezTo>
                <a:cubicBezTo>
                  <a:pt x="531" y="2657"/>
                  <a:pt x="520" y="2662"/>
                  <a:pt x="513" y="2664"/>
                </a:cubicBezTo>
                <a:cubicBezTo>
                  <a:pt x="487" y="2673"/>
                  <a:pt x="475" y="2690"/>
                  <a:pt x="472" y="2716"/>
                </a:cubicBezTo>
                <a:cubicBezTo>
                  <a:pt x="470" y="2732"/>
                  <a:pt x="464" y="2735"/>
                  <a:pt x="448" y="2725"/>
                </a:cubicBezTo>
                <a:cubicBezTo>
                  <a:pt x="414" y="2704"/>
                  <a:pt x="364" y="2719"/>
                  <a:pt x="349" y="2754"/>
                </a:cubicBezTo>
                <a:cubicBezTo>
                  <a:pt x="346" y="2761"/>
                  <a:pt x="342" y="2770"/>
                  <a:pt x="349" y="2776"/>
                </a:cubicBezTo>
                <a:cubicBezTo>
                  <a:pt x="356" y="2782"/>
                  <a:pt x="366" y="2785"/>
                  <a:pt x="375" y="2779"/>
                </a:cubicBezTo>
                <a:cubicBezTo>
                  <a:pt x="381" y="2776"/>
                  <a:pt x="387" y="2771"/>
                  <a:pt x="393" y="2767"/>
                </a:cubicBezTo>
                <a:cubicBezTo>
                  <a:pt x="399" y="2762"/>
                  <a:pt x="405" y="2759"/>
                  <a:pt x="410" y="2765"/>
                </a:cubicBezTo>
                <a:cubicBezTo>
                  <a:pt x="416" y="2772"/>
                  <a:pt x="412" y="2778"/>
                  <a:pt x="407" y="2783"/>
                </a:cubicBezTo>
                <a:cubicBezTo>
                  <a:pt x="403" y="2788"/>
                  <a:pt x="397" y="2792"/>
                  <a:pt x="393" y="2796"/>
                </a:cubicBezTo>
                <a:cubicBezTo>
                  <a:pt x="384" y="2805"/>
                  <a:pt x="379" y="2817"/>
                  <a:pt x="388" y="2827"/>
                </a:cubicBezTo>
                <a:cubicBezTo>
                  <a:pt x="396" y="2835"/>
                  <a:pt x="407" y="2827"/>
                  <a:pt x="415" y="2821"/>
                </a:cubicBezTo>
                <a:cubicBezTo>
                  <a:pt x="422" y="2816"/>
                  <a:pt x="427" y="2807"/>
                  <a:pt x="436" y="2804"/>
                </a:cubicBezTo>
                <a:cubicBezTo>
                  <a:pt x="449" y="2799"/>
                  <a:pt x="457" y="2801"/>
                  <a:pt x="456" y="2817"/>
                </a:cubicBezTo>
                <a:cubicBezTo>
                  <a:pt x="455" y="2839"/>
                  <a:pt x="446" y="2857"/>
                  <a:pt x="434" y="2874"/>
                </a:cubicBezTo>
                <a:cubicBezTo>
                  <a:pt x="419" y="2896"/>
                  <a:pt x="418" y="2908"/>
                  <a:pt x="434" y="2929"/>
                </a:cubicBezTo>
                <a:cubicBezTo>
                  <a:pt x="439" y="2937"/>
                  <a:pt x="447" y="2944"/>
                  <a:pt x="454" y="2951"/>
                </a:cubicBezTo>
                <a:cubicBezTo>
                  <a:pt x="457" y="2954"/>
                  <a:pt x="462" y="2957"/>
                  <a:pt x="460" y="2962"/>
                </a:cubicBezTo>
                <a:cubicBezTo>
                  <a:pt x="458" y="2968"/>
                  <a:pt x="453" y="2969"/>
                  <a:pt x="449" y="2968"/>
                </a:cubicBezTo>
                <a:cubicBezTo>
                  <a:pt x="431" y="2964"/>
                  <a:pt x="427" y="2972"/>
                  <a:pt x="428" y="2988"/>
                </a:cubicBezTo>
                <a:cubicBezTo>
                  <a:pt x="429" y="3008"/>
                  <a:pt x="416" y="3022"/>
                  <a:pt x="402" y="3033"/>
                </a:cubicBezTo>
                <a:cubicBezTo>
                  <a:pt x="391" y="3042"/>
                  <a:pt x="390" y="3049"/>
                  <a:pt x="401" y="3057"/>
                </a:cubicBezTo>
                <a:cubicBezTo>
                  <a:pt x="407" y="3061"/>
                  <a:pt x="411" y="3065"/>
                  <a:pt x="409" y="3073"/>
                </a:cubicBezTo>
                <a:cubicBezTo>
                  <a:pt x="407" y="3084"/>
                  <a:pt x="399" y="3082"/>
                  <a:pt x="392" y="3084"/>
                </a:cubicBezTo>
                <a:cubicBezTo>
                  <a:pt x="388" y="3085"/>
                  <a:pt x="383" y="3085"/>
                  <a:pt x="378" y="3086"/>
                </a:cubicBezTo>
                <a:cubicBezTo>
                  <a:pt x="351" y="3089"/>
                  <a:pt x="345" y="3104"/>
                  <a:pt x="361" y="3127"/>
                </a:cubicBezTo>
                <a:cubicBezTo>
                  <a:pt x="363" y="3130"/>
                  <a:pt x="365" y="3132"/>
                  <a:pt x="366" y="3135"/>
                </a:cubicBezTo>
                <a:cubicBezTo>
                  <a:pt x="369" y="3141"/>
                  <a:pt x="371" y="3149"/>
                  <a:pt x="365" y="3153"/>
                </a:cubicBezTo>
                <a:cubicBezTo>
                  <a:pt x="360" y="3157"/>
                  <a:pt x="353" y="3153"/>
                  <a:pt x="349" y="3149"/>
                </a:cubicBezTo>
                <a:cubicBezTo>
                  <a:pt x="345" y="3145"/>
                  <a:pt x="342" y="3141"/>
                  <a:pt x="339" y="3136"/>
                </a:cubicBezTo>
                <a:cubicBezTo>
                  <a:pt x="333" y="3129"/>
                  <a:pt x="327" y="3127"/>
                  <a:pt x="319" y="3133"/>
                </a:cubicBezTo>
                <a:cubicBezTo>
                  <a:pt x="300" y="3146"/>
                  <a:pt x="279" y="3148"/>
                  <a:pt x="258" y="3149"/>
                </a:cubicBezTo>
                <a:cubicBezTo>
                  <a:pt x="233" y="3151"/>
                  <a:pt x="207" y="3148"/>
                  <a:pt x="182" y="3154"/>
                </a:cubicBezTo>
                <a:cubicBezTo>
                  <a:pt x="173" y="3156"/>
                  <a:pt x="168" y="3150"/>
                  <a:pt x="164" y="3145"/>
                </a:cubicBezTo>
                <a:cubicBezTo>
                  <a:pt x="150" y="3129"/>
                  <a:pt x="137" y="3113"/>
                  <a:pt x="112" y="3121"/>
                </a:cubicBezTo>
                <a:cubicBezTo>
                  <a:pt x="107" y="3122"/>
                  <a:pt x="104" y="3118"/>
                  <a:pt x="102" y="3114"/>
                </a:cubicBezTo>
                <a:cubicBezTo>
                  <a:pt x="91" y="3094"/>
                  <a:pt x="73" y="3078"/>
                  <a:pt x="58" y="3061"/>
                </a:cubicBezTo>
                <a:cubicBezTo>
                  <a:pt x="35" y="3035"/>
                  <a:pt x="22" y="3006"/>
                  <a:pt x="31" y="2971"/>
                </a:cubicBezTo>
                <a:cubicBezTo>
                  <a:pt x="34" y="2957"/>
                  <a:pt x="26" y="2948"/>
                  <a:pt x="18" y="2940"/>
                </a:cubicBezTo>
                <a:cubicBezTo>
                  <a:pt x="0" y="2921"/>
                  <a:pt x="1" y="2911"/>
                  <a:pt x="21" y="2896"/>
                </a:cubicBezTo>
                <a:cubicBezTo>
                  <a:pt x="43" y="2881"/>
                  <a:pt x="43" y="2881"/>
                  <a:pt x="25" y="2859"/>
                </a:cubicBezTo>
                <a:cubicBezTo>
                  <a:pt x="21" y="2854"/>
                  <a:pt x="18" y="2850"/>
                  <a:pt x="24" y="2844"/>
                </a:cubicBezTo>
                <a:cubicBezTo>
                  <a:pt x="44" y="2821"/>
                  <a:pt x="62" y="2798"/>
                  <a:pt x="83" y="2776"/>
                </a:cubicBezTo>
                <a:cubicBezTo>
                  <a:pt x="98" y="2759"/>
                  <a:pt x="117" y="2748"/>
                  <a:pt x="139" y="2743"/>
                </a:cubicBezTo>
                <a:cubicBezTo>
                  <a:pt x="153" y="2739"/>
                  <a:pt x="180" y="2703"/>
                  <a:pt x="181" y="2688"/>
                </a:cubicBezTo>
                <a:cubicBezTo>
                  <a:pt x="181" y="2683"/>
                  <a:pt x="181" y="2679"/>
                  <a:pt x="175" y="2677"/>
                </a:cubicBezTo>
                <a:cubicBezTo>
                  <a:pt x="144" y="2663"/>
                  <a:pt x="129" y="2636"/>
                  <a:pt x="116" y="2607"/>
                </a:cubicBezTo>
                <a:cubicBezTo>
                  <a:pt x="113" y="2601"/>
                  <a:pt x="111" y="2596"/>
                  <a:pt x="108" y="2591"/>
                </a:cubicBezTo>
                <a:cubicBezTo>
                  <a:pt x="98" y="2575"/>
                  <a:pt x="93" y="2561"/>
                  <a:pt x="100" y="2541"/>
                </a:cubicBezTo>
                <a:cubicBezTo>
                  <a:pt x="107" y="2521"/>
                  <a:pt x="96" y="2501"/>
                  <a:pt x="86" y="2483"/>
                </a:cubicBezTo>
                <a:cubicBezTo>
                  <a:pt x="82" y="2474"/>
                  <a:pt x="80" y="2468"/>
                  <a:pt x="87" y="2459"/>
                </a:cubicBezTo>
                <a:cubicBezTo>
                  <a:pt x="115" y="2421"/>
                  <a:pt x="136" y="2379"/>
                  <a:pt x="140" y="2330"/>
                </a:cubicBezTo>
                <a:cubicBezTo>
                  <a:pt x="141" y="2323"/>
                  <a:pt x="143" y="2320"/>
                  <a:pt x="150" y="2322"/>
                </a:cubicBezTo>
                <a:cubicBezTo>
                  <a:pt x="178" y="2328"/>
                  <a:pt x="196" y="2313"/>
                  <a:pt x="211" y="2293"/>
                </a:cubicBezTo>
                <a:cubicBezTo>
                  <a:pt x="218" y="2284"/>
                  <a:pt x="224" y="2279"/>
                  <a:pt x="237" y="2285"/>
                </a:cubicBezTo>
                <a:cubicBezTo>
                  <a:pt x="253" y="2294"/>
                  <a:pt x="268" y="2286"/>
                  <a:pt x="281" y="2275"/>
                </a:cubicBezTo>
                <a:cubicBezTo>
                  <a:pt x="292" y="2266"/>
                  <a:pt x="303" y="2255"/>
                  <a:pt x="314" y="2246"/>
                </a:cubicBezTo>
                <a:cubicBezTo>
                  <a:pt x="325" y="2238"/>
                  <a:pt x="335" y="2237"/>
                  <a:pt x="338" y="2254"/>
                </a:cubicBezTo>
                <a:cubicBezTo>
                  <a:pt x="338" y="2258"/>
                  <a:pt x="339" y="2262"/>
                  <a:pt x="341" y="2266"/>
                </a:cubicBezTo>
                <a:cubicBezTo>
                  <a:pt x="343" y="2271"/>
                  <a:pt x="343" y="2279"/>
                  <a:pt x="350" y="2280"/>
                </a:cubicBezTo>
                <a:cubicBezTo>
                  <a:pt x="356" y="2280"/>
                  <a:pt x="360" y="2275"/>
                  <a:pt x="363" y="2271"/>
                </a:cubicBezTo>
                <a:cubicBezTo>
                  <a:pt x="378" y="2254"/>
                  <a:pt x="384" y="2255"/>
                  <a:pt x="393" y="2276"/>
                </a:cubicBezTo>
                <a:cubicBezTo>
                  <a:pt x="395" y="2281"/>
                  <a:pt x="396" y="2285"/>
                  <a:pt x="399" y="2289"/>
                </a:cubicBezTo>
                <a:cubicBezTo>
                  <a:pt x="403" y="2295"/>
                  <a:pt x="407" y="2300"/>
                  <a:pt x="417" y="2296"/>
                </a:cubicBezTo>
                <a:cubicBezTo>
                  <a:pt x="426" y="2291"/>
                  <a:pt x="426" y="2287"/>
                  <a:pt x="424" y="2279"/>
                </a:cubicBezTo>
                <a:cubicBezTo>
                  <a:pt x="414" y="2234"/>
                  <a:pt x="425" y="2195"/>
                  <a:pt x="452" y="2158"/>
                </a:cubicBezTo>
                <a:cubicBezTo>
                  <a:pt x="468" y="2136"/>
                  <a:pt x="489" y="2122"/>
                  <a:pt x="516" y="2118"/>
                </a:cubicBezTo>
                <a:cubicBezTo>
                  <a:pt x="528" y="2116"/>
                  <a:pt x="530" y="2112"/>
                  <a:pt x="526" y="2101"/>
                </a:cubicBezTo>
                <a:cubicBezTo>
                  <a:pt x="521" y="2088"/>
                  <a:pt x="517" y="2073"/>
                  <a:pt x="508" y="2062"/>
                </a:cubicBezTo>
                <a:cubicBezTo>
                  <a:pt x="501" y="2054"/>
                  <a:pt x="503" y="2050"/>
                  <a:pt x="512" y="2045"/>
                </a:cubicBezTo>
                <a:cubicBezTo>
                  <a:pt x="531" y="2036"/>
                  <a:pt x="542" y="1996"/>
                  <a:pt x="531" y="1978"/>
                </a:cubicBezTo>
                <a:cubicBezTo>
                  <a:pt x="527" y="1972"/>
                  <a:pt x="521" y="1972"/>
                  <a:pt x="516" y="1971"/>
                </a:cubicBezTo>
                <a:cubicBezTo>
                  <a:pt x="500" y="1967"/>
                  <a:pt x="485" y="1962"/>
                  <a:pt x="473" y="1950"/>
                </a:cubicBezTo>
                <a:cubicBezTo>
                  <a:pt x="454" y="1929"/>
                  <a:pt x="460" y="1910"/>
                  <a:pt x="488" y="1904"/>
                </a:cubicBezTo>
                <a:cubicBezTo>
                  <a:pt x="496" y="1902"/>
                  <a:pt x="505" y="1902"/>
                  <a:pt x="513" y="1900"/>
                </a:cubicBezTo>
                <a:cubicBezTo>
                  <a:pt x="535" y="1894"/>
                  <a:pt x="541" y="1884"/>
                  <a:pt x="534" y="1862"/>
                </a:cubicBezTo>
                <a:cubicBezTo>
                  <a:pt x="531" y="1851"/>
                  <a:pt x="525" y="1843"/>
                  <a:pt x="519" y="1834"/>
                </a:cubicBezTo>
                <a:cubicBezTo>
                  <a:pt x="512" y="1825"/>
                  <a:pt x="506" y="1817"/>
                  <a:pt x="501" y="1807"/>
                </a:cubicBezTo>
                <a:cubicBezTo>
                  <a:pt x="497" y="1800"/>
                  <a:pt x="494" y="1791"/>
                  <a:pt x="496" y="1782"/>
                </a:cubicBezTo>
                <a:cubicBezTo>
                  <a:pt x="500" y="1770"/>
                  <a:pt x="511" y="1778"/>
                  <a:pt x="518" y="1777"/>
                </a:cubicBezTo>
                <a:cubicBezTo>
                  <a:pt x="535" y="1773"/>
                  <a:pt x="553" y="1772"/>
                  <a:pt x="567" y="1761"/>
                </a:cubicBezTo>
                <a:cubicBezTo>
                  <a:pt x="576" y="1753"/>
                  <a:pt x="578" y="1746"/>
                  <a:pt x="571" y="1735"/>
                </a:cubicBezTo>
                <a:cubicBezTo>
                  <a:pt x="561" y="1720"/>
                  <a:pt x="547" y="1706"/>
                  <a:pt x="535" y="1693"/>
                </a:cubicBezTo>
                <a:cubicBezTo>
                  <a:pt x="515" y="1671"/>
                  <a:pt x="499" y="1649"/>
                  <a:pt x="514" y="1618"/>
                </a:cubicBezTo>
                <a:cubicBezTo>
                  <a:pt x="517" y="1610"/>
                  <a:pt x="512" y="1605"/>
                  <a:pt x="508" y="1600"/>
                </a:cubicBezTo>
                <a:cubicBezTo>
                  <a:pt x="501" y="1590"/>
                  <a:pt x="490" y="1584"/>
                  <a:pt x="480" y="1579"/>
                </a:cubicBezTo>
                <a:cubicBezTo>
                  <a:pt x="464" y="1571"/>
                  <a:pt x="448" y="1565"/>
                  <a:pt x="440" y="1547"/>
                </a:cubicBezTo>
                <a:close/>
              </a:path>
            </a:pathLst>
          </a:custGeom>
          <a:solidFill>
            <a:schemeClr val="tx2">
              <a:lumMod val="20000"/>
              <a:lumOff val="80000"/>
              <a:alpha val="64000"/>
            </a:schemeClr>
          </a:solidFill>
          <a:ln>
            <a:noFill/>
          </a:ln>
          <a:scene3d>
            <a:camera prst="isometricTopUp">
              <a:rot lat="585005" lon="17518078" rev="3941966"/>
            </a:camera>
            <a:lightRig rig="threePt" dir="t"/>
          </a:scene3d>
        </p:spPr>
        <p:txBody>
          <a:bodyPr vert="horz" wrap="square" lIns="60960" tIns="30480" rIns="60960" bIns="30480" numCol="1" anchor="t" anchorCtr="0" compatLnSpc="1">
            <a:prstTxWarp prst="textNoShape">
              <a:avLst/>
            </a:prstTxWarp>
          </a:bodyPr>
          <a:lstStyle/>
          <a:p>
            <a:endParaRPr lang="en-US" sz="1200">
              <a:latin typeface="Times New Roman" pitchFamily="18" charset="0"/>
              <a:cs typeface="Times New Roman" pitchFamily="18" charset="0"/>
            </a:endParaRPr>
          </a:p>
        </p:txBody>
      </p:sp>
      <p:grpSp>
        <p:nvGrpSpPr>
          <p:cNvPr id="21" name="Group 20">
            <a:extLst>
              <a:ext uri="{FF2B5EF4-FFF2-40B4-BE49-F238E27FC236}">
                <a16:creationId xmlns:a16="http://schemas.microsoft.com/office/drawing/2014/main" id="{A93FF8F0-0341-431C-9CC0-5437F8473CAD}"/>
              </a:ext>
            </a:extLst>
          </p:cNvPr>
          <p:cNvGrpSpPr/>
          <p:nvPr/>
        </p:nvGrpSpPr>
        <p:grpSpPr>
          <a:xfrm>
            <a:off x="4125672" y="5470820"/>
            <a:ext cx="8068700" cy="830997"/>
            <a:chOff x="5776287" y="1591989"/>
            <a:chExt cx="5483384" cy="830997"/>
          </a:xfrm>
        </p:grpSpPr>
        <p:sp>
          <p:nvSpPr>
            <p:cNvPr id="23" name="TextBox 22">
              <a:extLst>
                <a:ext uri="{FF2B5EF4-FFF2-40B4-BE49-F238E27FC236}">
                  <a16:creationId xmlns:a16="http://schemas.microsoft.com/office/drawing/2014/main" id="{EB5FFC5C-85C1-4ABD-85BC-2489AF1C6166}"/>
                </a:ext>
              </a:extLst>
            </p:cNvPr>
            <p:cNvSpPr txBox="1"/>
            <p:nvPr/>
          </p:nvSpPr>
          <p:spPr>
            <a:xfrm>
              <a:off x="6751979" y="1666120"/>
              <a:ext cx="4507692" cy="615553"/>
            </a:xfrm>
            <a:prstGeom prst="rect">
              <a:avLst/>
            </a:prstGeom>
            <a:noFill/>
          </p:spPr>
          <p:txBody>
            <a:bodyPr wrap="square" lIns="108000" rIns="108000" rtlCol="0">
              <a:spAutoFit/>
            </a:bodyPr>
            <a:lstStyle/>
            <a:p>
              <a:r>
                <a:rPr lang="en-US" altLang="ko-KR" sz="3400" b="1" dirty="0">
                  <a:solidFill>
                    <a:schemeClr val="bg1"/>
                  </a:solidFill>
                  <a:latin typeface="Times New Roman" pitchFamily="18" charset="0"/>
                  <a:cs typeface="Times New Roman" pitchFamily="18" charset="0"/>
                </a:rPr>
                <a:t>VIDEO THỰC TẾ </a:t>
              </a:r>
              <a:endParaRPr lang="ko-KR" altLang="en-US" sz="3400" b="1" dirty="0">
                <a:solidFill>
                  <a:schemeClr val="bg1"/>
                </a:solidFill>
                <a:latin typeface="Times New Roman" pitchFamily="18" charset="0"/>
                <a:cs typeface="Times New Roman" pitchFamily="18" charset="0"/>
              </a:endParaRPr>
            </a:p>
          </p:txBody>
        </p:sp>
        <p:sp>
          <p:nvSpPr>
            <p:cNvPr id="29" name="TextBox 28">
              <a:extLst>
                <a:ext uri="{FF2B5EF4-FFF2-40B4-BE49-F238E27FC236}">
                  <a16:creationId xmlns:a16="http://schemas.microsoft.com/office/drawing/2014/main" id="{5FB8D4DD-DB44-40F9-8FF0-AD92E175052C}"/>
                </a:ext>
              </a:extLst>
            </p:cNvPr>
            <p:cNvSpPr txBox="1"/>
            <p:nvPr/>
          </p:nvSpPr>
          <p:spPr>
            <a:xfrm>
              <a:off x="5776287" y="1591989"/>
              <a:ext cx="876172" cy="830997"/>
            </a:xfrm>
            <a:prstGeom prst="rect">
              <a:avLst/>
            </a:prstGeom>
            <a:noFill/>
          </p:spPr>
          <p:txBody>
            <a:bodyPr wrap="square" lIns="108000" rIns="108000" rtlCol="0">
              <a:spAutoFit/>
            </a:bodyPr>
            <a:lstStyle/>
            <a:p>
              <a:pPr algn="ctr"/>
              <a:r>
                <a:rPr lang="en-US" altLang="ko-KR" sz="4800" b="1" dirty="0">
                  <a:solidFill>
                    <a:schemeClr val="bg1"/>
                  </a:solidFill>
                  <a:latin typeface="Times New Roman" pitchFamily="18" charset="0"/>
                  <a:cs typeface="Times New Roman" pitchFamily="18" charset="0"/>
                </a:rPr>
                <a:t>04</a:t>
              </a:r>
              <a:endParaRPr lang="ko-KR" altLang="en-US" sz="4800" b="1" dirty="0">
                <a:solidFill>
                  <a:schemeClr val="bg1"/>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46" y="0"/>
            <a:ext cx="1930846"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a:latin typeface="Times New Roman" pitchFamily="18" charset="0"/>
              <a:cs typeface="Times New Roman" pitchFamily="18" charset="0"/>
            </a:endParaRPr>
          </a:p>
        </p:txBody>
      </p:sp>
      <p:sp>
        <p:nvSpPr>
          <p:cNvPr id="3" name="TextBox 2"/>
          <p:cNvSpPr txBox="1"/>
          <p:nvPr/>
        </p:nvSpPr>
        <p:spPr>
          <a:xfrm>
            <a:off x="-154927" y="1894381"/>
            <a:ext cx="2215738" cy="3711785"/>
          </a:xfrm>
          <a:prstGeom prst="rect">
            <a:avLst/>
          </a:prstGeom>
          <a:noFill/>
        </p:spPr>
        <p:txBody>
          <a:bodyPr wrap="square" rtlCol="0">
            <a:spAutoFit/>
          </a:bodyPr>
          <a:lstStyle/>
          <a:p>
            <a:pPr algn="ctr">
              <a:lnSpc>
                <a:spcPct val="120000"/>
              </a:lnSpc>
              <a:spcBef>
                <a:spcPts val="600"/>
              </a:spcBef>
            </a:pPr>
            <a:r>
              <a:rPr lang="en-US" sz="4300" b="1" dirty="0" err="1">
                <a:solidFill>
                  <a:schemeClr val="bg1"/>
                </a:solidFill>
                <a:latin typeface="Times New Roman" pitchFamily="18" charset="0"/>
                <a:cs typeface="Times New Roman" pitchFamily="18" charset="0"/>
              </a:rPr>
              <a:t>Chương</a:t>
            </a:r>
            <a:r>
              <a:rPr lang="en-US" sz="4300" b="1" dirty="0">
                <a:solidFill>
                  <a:schemeClr val="bg1"/>
                </a:solidFill>
                <a:latin typeface="Times New Roman" pitchFamily="18" charset="0"/>
                <a:cs typeface="Times New Roman" pitchFamily="18" charset="0"/>
              </a:rPr>
              <a:t> 4.</a:t>
            </a:r>
          </a:p>
          <a:p>
            <a:pPr algn="ctr"/>
            <a:r>
              <a:rPr lang="en-US" altLang="ko-KR" sz="4400" b="1" dirty="0">
                <a:solidFill>
                  <a:schemeClr val="bg1"/>
                </a:solidFill>
                <a:latin typeface="Times New Roman" pitchFamily="18" charset="0"/>
                <a:cs typeface="Times New Roman" pitchFamily="18" charset="0"/>
              </a:rPr>
              <a:t>VIDEO THỰC TẾ </a:t>
            </a:r>
            <a:endParaRPr lang="ko-KR" altLang="en-US" sz="4400" b="1" dirty="0">
              <a:solidFill>
                <a:schemeClr val="bg1"/>
              </a:solidFill>
              <a:latin typeface="Times New Roman" pitchFamily="18" charset="0"/>
              <a:cs typeface="Times New Roman" pitchFamily="18" charset="0"/>
            </a:endParaRPr>
          </a:p>
        </p:txBody>
      </p:sp>
      <p:sp>
        <p:nvSpPr>
          <p:cNvPr id="9" name="TextBox 8"/>
          <p:cNvSpPr txBox="1"/>
          <p:nvPr/>
        </p:nvSpPr>
        <p:spPr>
          <a:xfrm>
            <a:off x="3939282" y="135941"/>
            <a:ext cx="6542451" cy="615553"/>
          </a:xfrm>
          <a:prstGeom prst="rect">
            <a:avLst/>
          </a:prstGeom>
          <a:noFill/>
        </p:spPr>
        <p:txBody>
          <a:bodyPr wrap="square" lIns="108000" rIns="108000" rtlCol="0">
            <a:spAutoFit/>
          </a:bodyPr>
          <a:lstStyle/>
          <a:p>
            <a:pPr algn="ctr"/>
            <a:r>
              <a:rPr lang="en-US" altLang="ko-KR" sz="3400" b="1" dirty="0">
                <a:solidFill>
                  <a:schemeClr val="accent5">
                    <a:lumMod val="50000"/>
                  </a:schemeClr>
                </a:solidFill>
                <a:latin typeface="Times New Roman" pitchFamily="18" charset="0"/>
                <a:cs typeface="Times New Roman" pitchFamily="18" charset="0"/>
              </a:rPr>
              <a:t>4.1 TRẠNG THÁI CÂN BẰNG</a:t>
            </a:r>
            <a:endParaRPr lang="ko-KR" altLang="en-US" sz="3400" b="1" dirty="0">
              <a:solidFill>
                <a:schemeClr val="accent5">
                  <a:lumMod val="50000"/>
                </a:schemeClr>
              </a:solidFill>
              <a:latin typeface="Times New Roman" pitchFamily="18" charset="0"/>
              <a:cs typeface="Times New Roman" pitchFamily="18" charset="0"/>
            </a:endParaRPr>
          </a:p>
        </p:txBody>
      </p:sp>
      <p:pic>
        <p:nvPicPr>
          <p:cNvPr id="4" name="ádasdas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60811" y="956734"/>
            <a:ext cx="9894247" cy="5542324"/>
          </a:xfrm>
          <a:prstGeom prst="rect">
            <a:avLst/>
          </a:prstGeom>
        </p:spPr>
      </p:pic>
    </p:spTree>
    <p:extLst>
      <p:ext uri="{BB962C8B-B14F-4D97-AF65-F5344CB8AC3E}">
        <p14:creationId xmlns:p14="http://schemas.microsoft.com/office/powerpoint/2010/main" val="40623367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Xoay phả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41400" y="784458"/>
            <a:ext cx="9975927" cy="5587838"/>
          </a:xfrm>
        </p:spPr>
      </p:pic>
      <p:sp>
        <p:nvSpPr>
          <p:cNvPr id="4" name="TextBox 3"/>
          <p:cNvSpPr txBox="1"/>
          <p:nvPr/>
        </p:nvSpPr>
        <p:spPr>
          <a:xfrm>
            <a:off x="1998133" y="60783"/>
            <a:ext cx="7094428" cy="615553"/>
          </a:xfrm>
          <a:prstGeom prst="rect">
            <a:avLst/>
          </a:prstGeom>
          <a:noFill/>
        </p:spPr>
        <p:txBody>
          <a:bodyPr wrap="square" lIns="108000" rIns="108000" rtlCol="0">
            <a:spAutoFit/>
          </a:bodyPr>
          <a:lstStyle/>
          <a:p>
            <a:pPr algn="ctr"/>
            <a:r>
              <a:rPr lang="en-US" altLang="ko-KR" sz="3400" b="1" dirty="0">
                <a:solidFill>
                  <a:schemeClr val="accent5">
                    <a:lumMod val="50000"/>
                  </a:schemeClr>
                </a:solidFill>
                <a:latin typeface="Times New Roman" pitchFamily="18" charset="0"/>
                <a:cs typeface="Times New Roman" pitchFamily="18" charset="0"/>
              </a:rPr>
              <a:t>TRẠNG THÁI XOAY PHẢI</a:t>
            </a:r>
            <a:endParaRPr lang="ko-KR" altLang="en-US" sz="3400" b="1" dirty="0">
              <a:solidFill>
                <a:schemeClr val="accent5">
                  <a:lumMod val="50000"/>
                </a:schemeClr>
              </a:solidFill>
              <a:latin typeface="Times New Roman" pitchFamily="18" charset="0"/>
              <a:cs typeface="Times New Roman" pitchFamily="18" charset="0"/>
            </a:endParaRPr>
          </a:p>
        </p:txBody>
      </p:sp>
      <p:sp>
        <p:nvSpPr>
          <p:cNvPr id="3" name="Flowchart: Delay 2">
            <a:extLst>
              <a:ext uri="{FF2B5EF4-FFF2-40B4-BE49-F238E27FC236}">
                <a16:creationId xmlns:a16="http://schemas.microsoft.com/office/drawing/2014/main" id="{8797A5A3-9BCA-D4A9-1DF6-266012122E96}"/>
              </a:ext>
            </a:extLst>
          </p:cNvPr>
          <p:cNvSpPr/>
          <p:nvPr/>
        </p:nvSpPr>
        <p:spPr>
          <a:xfrm>
            <a:off x="-1" y="0"/>
            <a:ext cx="1108699"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4.2</a:t>
            </a:r>
          </a:p>
        </p:txBody>
      </p:sp>
    </p:spTree>
    <p:extLst>
      <p:ext uri="{BB962C8B-B14F-4D97-AF65-F5344CB8AC3E}">
        <p14:creationId xmlns:p14="http://schemas.microsoft.com/office/powerpoint/2010/main" val="17797199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xoay trái ">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22867" y="831003"/>
            <a:ext cx="10184726" cy="5676780"/>
          </a:xfrm>
        </p:spPr>
      </p:pic>
      <p:sp>
        <p:nvSpPr>
          <p:cNvPr id="4" name="Title 3"/>
          <p:cNvSpPr txBox="1">
            <a:spLocks noGrp="1"/>
          </p:cNvSpPr>
          <p:nvPr>
            <p:ph type="title"/>
          </p:nvPr>
        </p:nvSpPr>
        <p:spPr>
          <a:xfrm>
            <a:off x="1794934" y="127868"/>
            <a:ext cx="7992533" cy="563231"/>
          </a:xfrm>
          <a:prstGeom prst="rect">
            <a:avLst/>
          </a:prstGeom>
          <a:noFill/>
        </p:spPr>
        <p:txBody>
          <a:bodyPr wrap="square" lIns="108000" rIns="108000" rtlCol="0">
            <a:spAutoFit/>
          </a:bodyPr>
          <a:lstStyle/>
          <a:p>
            <a:pPr algn="ctr"/>
            <a:r>
              <a:rPr lang="en-US" altLang="ko-KR" sz="3400" b="1" dirty="0">
                <a:solidFill>
                  <a:schemeClr val="accent5">
                    <a:lumMod val="50000"/>
                  </a:schemeClr>
                </a:solidFill>
                <a:latin typeface="Times New Roman" pitchFamily="18" charset="0"/>
                <a:cs typeface="Times New Roman" pitchFamily="18" charset="0"/>
              </a:rPr>
              <a:t>TRẠNG THÁI XOAY TRÁI</a:t>
            </a:r>
            <a:endParaRPr lang="ko-KR" altLang="en-US" sz="3400" b="1" dirty="0">
              <a:solidFill>
                <a:schemeClr val="accent5">
                  <a:lumMod val="50000"/>
                </a:schemeClr>
              </a:solidFill>
              <a:latin typeface="Times New Roman" pitchFamily="18" charset="0"/>
              <a:cs typeface="Times New Roman" pitchFamily="18" charset="0"/>
            </a:endParaRPr>
          </a:p>
        </p:txBody>
      </p:sp>
      <p:sp>
        <p:nvSpPr>
          <p:cNvPr id="3" name="Flowchart: Delay 2">
            <a:extLst>
              <a:ext uri="{FF2B5EF4-FFF2-40B4-BE49-F238E27FC236}">
                <a16:creationId xmlns:a16="http://schemas.microsoft.com/office/drawing/2014/main" id="{740D4F4F-2EF9-9274-B9DE-78051099DF69}"/>
              </a:ext>
            </a:extLst>
          </p:cNvPr>
          <p:cNvSpPr/>
          <p:nvPr/>
        </p:nvSpPr>
        <p:spPr>
          <a:xfrm>
            <a:off x="-1" y="0"/>
            <a:ext cx="1108699"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4.3</a:t>
            </a:r>
          </a:p>
        </p:txBody>
      </p:sp>
    </p:spTree>
    <p:extLst>
      <p:ext uri="{BB962C8B-B14F-4D97-AF65-F5344CB8AC3E}">
        <p14:creationId xmlns:p14="http://schemas.microsoft.com/office/powerpoint/2010/main" val="5254842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1557866" y="173890"/>
            <a:ext cx="8144933" cy="563231"/>
          </a:xfrm>
          <a:prstGeom prst="rect">
            <a:avLst/>
          </a:prstGeom>
          <a:noFill/>
        </p:spPr>
        <p:txBody>
          <a:bodyPr wrap="square" lIns="108000" rIns="108000" rtlCol="0">
            <a:spAutoFit/>
          </a:bodyPr>
          <a:lstStyle/>
          <a:p>
            <a:pPr algn="ctr"/>
            <a:r>
              <a:rPr lang="en-US" altLang="ko-KR" sz="3400" b="1" dirty="0">
                <a:solidFill>
                  <a:schemeClr val="accent5">
                    <a:lumMod val="50000"/>
                  </a:schemeClr>
                </a:solidFill>
                <a:latin typeface="Times New Roman" pitchFamily="18" charset="0"/>
                <a:cs typeface="Times New Roman" pitchFamily="18" charset="0"/>
              </a:rPr>
              <a:t>HÀNH ĐỘNG </a:t>
            </a:r>
            <a:r>
              <a:rPr lang="vi-VN" altLang="ko-KR" sz="3400" b="1" dirty="0">
                <a:solidFill>
                  <a:schemeClr val="accent5">
                    <a:lumMod val="50000"/>
                  </a:schemeClr>
                </a:solidFill>
                <a:latin typeface="Times New Roman" pitchFamily="18" charset="0"/>
                <a:cs typeface="Times New Roman" pitchFamily="18" charset="0"/>
              </a:rPr>
              <a:t>TỔNG HỢP</a:t>
            </a:r>
            <a:endParaRPr lang="ko-KR" altLang="en-US" sz="3400" b="1" dirty="0">
              <a:solidFill>
                <a:schemeClr val="accent5">
                  <a:lumMod val="50000"/>
                </a:schemeClr>
              </a:solidFill>
              <a:latin typeface="Times New Roman" pitchFamily="18" charset="0"/>
              <a:cs typeface="Times New Roman" pitchFamily="18" charset="0"/>
            </a:endParaRPr>
          </a:p>
        </p:txBody>
      </p:sp>
      <p:pic>
        <p:nvPicPr>
          <p:cNvPr id="3" name="allac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24818" y="886189"/>
            <a:ext cx="10103229" cy="5683067"/>
          </a:xfrm>
          <a:prstGeom prst="rect">
            <a:avLst/>
          </a:prstGeom>
        </p:spPr>
      </p:pic>
      <p:sp>
        <p:nvSpPr>
          <p:cNvPr id="2" name="Flowchart: Delay 1">
            <a:extLst>
              <a:ext uri="{FF2B5EF4-FFF2-40B4-BE49-F238E27FC236}">
                <a16:creationId xmlns:a16="http://schemas.microsoft.com/office/drawing/2014/main" id="{28EDBF07-19F5-D5DB-FAB1-8DF9B2D8E204}"/>
              </a:ext>
            </a:extLst>
          </p:cNvPr>
          <p:cNvSpPr/>
          <p:nvPr/>
        </p:nvSpPr>
        <p:spPr>
          <a:xfrm>
            <a:off x="-1" y="0"/>
            <a:ext cx="1108699"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4.4</a:t>
            </a:r>
          </a:p>
        </p:txBody>
      </p:sp>
    </p:spTree>
    <p:extLst>
      <p:ext uri="{BB962C8B-B14F-4D97-AF65-F5344CB8AC3E}">
        <p14:creationId xmlns:p14="http://schemas.microsoft.com/office/powerpoint/2010/main" val="17120051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3" name="TextBox 2"/>
          <p:cNvSpPr txBox="1"/>
          <p:nvPr/>
        </p:nvSpPr>
        <p:spPr>
          <a:xfrm flipH="1">
            <a:off x="2438267" y="20320"/>
            <a:ext cx="7000540" cy="892552"/>
          </a:xfrm>
          <a:prstGeom prst="rect">
            <a:avLst/>
          </a:prstGeom>
          <a:noFill/>
        </p:spPr>
        <p:txBody>
          <a:bodyPr wrap="square" rtlCol="0">
            <a:spAutoFit/>
          </a:bodyPr>
          <a:lstStyle/>
          <a:p>
            <a:pPr algn="ctr"/>
            <a:r>
              <a:rPr lang="vi-VN" sz="5200" b="1">
                <a:ln w="0"/>
                <a:solidFill>
                  <a:schemeClr val="bg1"/>
                </a:solidFill>
                <a:effectLst>
                  <a:reflection blurRad="6350" stA="53000" endA="300" endPos="35500" dir="5400000" sy="-90000" algn="bl" rotWithShape="0"/>
                </a:effectLst>
                <a:latin typeface="Times New Roman" pitchFamily="18" charset="0"/>
                <a:cs typeface="Times New Roman" pitchFamily="18" charset="0"/>
              </a:rPr>
              <a:t>KẾT LUẬN</a:t>
            </a:r>
            <a:endParaRPr lang="en-US" sz="5200" b="1">
              <a:ln w="0"/>
              <a:solidFill>
                <a:schemeClr val="bg1"/>
              </a:solidFill>
              <a:effectLst>
                <a:reflection blurRad="6350" stA="53000" endA="300" endPos="35500" dir="5400000" sy="-90000" algn="bl" rotWithShape="0"/>
              </a:effectLst>
              <a:latin typeface="Times New Roman" pitchFamily="18" charset="0"/>
              <a:cs typeface="Times New Roman" pitchFamily="18" charset="0"/>
            </a:endParaRPr>
          </a:p>
        </p:txBody>
      </p:sp>
      <p:sp>
        <p:nvSpPr>
          <p:cNvPr id="11" name="Rectangle 8"/>
          <p:cNvSpPr>
            <a:spLocks noChangeArrowheads="1"/>
          </p:cNvSpPr>
          <p:nvPr/>
        </p:nvSpPr>
        <p:spPr bwMode="auto">
          <a:xfrm>
            <a:off x="7383438" y="1944101"/>
            <a:ext cx="4261184"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400" dirty="0">
                <a:solidFill>
                  <a:schemeClr val="bg1"/>
                </a:solidFill>
                <a:latin typeface="Times New Roman" pitchFamily="18" charset="0"/>
                <a:cs typeface="Times New Roman" pitchFamily="18" charset="0"/>
              </a:rPr>
              <a:t>- </a:t>
            </a:r>
            <a:r>
              <a:rPr lang="vi-VN" sz="2400" dirty="0">
                <a:solidFill>
                  <a:schemeClr val="bg1"/>
                </a:solidFill>
                <a:latin typeface="Times New Roman" pitchFamily="18" charset="0"/>
                <a:cs typeface="Times New Roman" pitchFamily="18" charset="0"/>
              </a:rPr>
              <a:t>Mô hình xe được xây dựng từ các module cảm biến và </a:t>
            </a:r>
            <a:r>
              <a:rPr lang="en-US" sz="2400" dirty="0" err="1">
                <a:solidFill>
                  <a:schemeClr val="bg1"/>
                </a:solidFill>
                <a:latin typeface="Times New Roman" pitchFamily="18" charset="0"/>
                <a:cs typeface="Times New Roman" pitchFamily="18" charset="0"/>
              </a:rPr>
              <a:t>khối</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chấp</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hành</a:t>
            </a:r>
            <a:r>
              <a:rPr lang="en-US" sz="2400" dirty="0">
                <a:solidFill>
                  <a:schemeClr val="bg1"/>
                </a:solidFill>
                <a:latin typeface="Times New Roman" pitchFamily="18" charset="0"/>
                <a:cs typeface="Times New Roman" pitchFamily="18" charset="0"/>
              </a:rPr>
              <a:t>.</a:t>
            </a:r>
          </a:p>
          <a:p>
            <a:pPr algn="just"/>
            <a:r>
              <a:rPr lang="en-US" sz="2400" dirty="0">
                <a:solidFill>
                  <a:schemeClr val="bg1"/>
                </a:solidFill>
                <a:latin typeface="Times New Roman" pitchFamily="18" charset="0"/>
                <a:cs typeface="Times New Roman" pitchFamily="18" charset="0"/>
              </a:rPr>
              <a:t>- </a:t>
            </a:r>
            <a:r>
              <a:rPr lang="vi-VN" sz="2400" dirty="0">
                <a:solidFill>
                  <a:schemeClr val="bg1"/>
                </a:solidFill>
                <a:latin typeface="Times New Roman" pitchFamily="18" charset="0"/>
                <a:cs typeface="Times New Roman" pitchFamily="18" charset="0"/>
              </a:rPr>
              <a:t>Bộ điều khiển sử module</a:t>
            </a:r>
            <a:r>
              <a:rPr lang="en-US" sz="2400" dirty="0">
                <a:solidFill>
                  <a:schemeClr val="bg1"/>
                </a:solidFill>
                <a:latin typeface="Times New Roman" pitchFamily="18" charset="0"/>
                <a:cs typeface="Times New Roman" pitchFamily="18" charset="0"/>
              </a:rPr>
              <a:t>A4988</a:t>
            </a:r>
            <a:r>
              <a:rPr lang="vi-VN" sz="2400" dirty="0">
                <a:solidFill>
                  <a:schemeClr val="bg1"/>
                </a:solidFill>
                <a:latin typeface="Times New Roman" pitchFamily="18" charset="0"/>
                <a:cs typeface="Times New Roman" pitchFamily="18" charset="0"/>
              </a:rPr>
              <a:t> cho phép điều khiển động cơ giảm tốc một cách chính xác, cho phép xe cân bằng và di chuyển dễ dàng.</a:t>
            </a:r>
            <a:endParaRPr lang="en-US" sz="2400" dirty="0">
              <a:solidFill>
                <a:schemeClr val="bg1"/>
              </a:solidFill>
              <a:latin typeface="Times New Roman" pitchFamily="18" charset="0"/>
              <a:cs typeface="Times New Roman" pitchFamily="18" charset="0"/>
            </a:endParaRPr>
          </a:p>
          <a:p>
            <a:pPr algn="just"/>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Có</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thể</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điều</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khiển</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xe</a:t>
            </a:r>
            <a:r>
              <a:rPr lang="en-US" sz="2400" dirty="0">
                <a:solidFill>
                  <a:schemeClr val="bg1"/>
                </a:solidFill>
                <a:latin typeface="Times New Roman" pitchFamily="18" charset="0"/>
                <a:cs typeface="Times New Roman" pitchFamily="18" charset="0"/>
              </a:rPr>
              <a:t> di </a:t>
            </a:r>
            <a:r>
              <a:rPr lang="en-US" sz="2400" dirty="0" err="1">
                <a:solidFill>
                  <a:schemeClr val="bg1"/>
                </a:solidFill>
                <a:latin typeface="Times New Roman" pitchFamily="18" charset="0"/>
                <a:cs typeface="Times New Roman" pitchFamily="18" charset="0"/>
              </a:rPr>
              <a:t>chuyển</a:t>
            </a:r>
            <a:r>
              <a:rPr lang="en-US" sz="2400" dirty="0">
                <a:solidFill>
                  <a:schemeClr val="bg1"/>
                </a:solidFill>
                <a:latin typeface="Times New Roman" pitchFamily="18" charset="0"/>
                <a:cs typeface="Times New Roman" pitchFamily="18" charset="0"/>
              </a:rPr>
              <a:t> qua </a:t>
            </a:r>
            <a:r>
              <a:rPr lang="en-US" sz="2400" dirty="0" err="1">
                <a:solidFill>
                  <a:schemeClr val="bg1"/>
                </a:solidFill>
                <a:latin typeface="Times New Roman" pitchFamily="18" charset="0"/>
                <a:cs typeface="Times New Roman" pitchFamily="18" charset="0"/>
              </a:rPr>
              <a:t>bluetooth</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bằng</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một</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số</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lệnh</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cơ</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bản</a:t>
            </a:r>
            <a:r>
              <a:rPr lang="en-US" sz="2400" dirty="0">
                <a:solidFill>
                  <a:schemeClr val="bg1"/>
                </a:solidFill>
                <a:latin typeface="Times New Roman" pitchFamily="18" charset="0"/>
                <a:cs typeface="Times New Roman" pitchFamily="18" charset="0"/>
              </a:rPr>
              <a:t>.</a:t>
            </a:r>
          </a:p>
        </p:txBody>
      </p:sp>
      <p:sp>
        <p:nvSpPr>
          <p:cNvPr id="222" name="Rounded Rectangle 5">
            <a:extLst>
              <a:ext uri="{FF2B5EF4-FFF2-40B4-BE49-F238E27FC236}">
                <a16:creationId xmlns:a16="http://schemas.microsoft.com/office/drawing/2014/main" id="{DCEB9C8B-C0C0-478F-B0F2-817CF40F835D}"/>
              </a:ext>
            </a:extLst>
          </p:cNvPr>
          <p:cNvSpPr/>
          <p:nvPr/>
        </p:nvSpPr>
        <p:spPr>
          <a:xfrm>
            <a:off x="7037381" y="1439531"/>
            <a:ext cx="4836171" cy="5138689"/>
          </a:xfrm>
          <a:prstGeom prst="roundRect">
            <a:avLst>
              <a:gd name="adj" fmla="val 5126"/>
            </a:avLst>
          </a:prstGeom>
          <a:noFill/>
          <a:ln w="635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73" y="1439530"/>
            <a:ext cx="6304548" cy="4900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4860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t="-20000" b="-11000"/>
          </a:stretch>
        </a:blipFill>
        <a:effectLst/>
      </p:bgPr>
    </p:bg>
    <p:spTree>
      <p:nvGrpSpPr>
        <p:cNvPr id="1" name=""/>
        <p:cNvGrpSpPr/>
        <p:nvPr/>
      </p:nvGrpSpPr>
      <p:grpSpPr>
        <a:xfrm>
          <a:off x="0" y="0"/>
          <a:ext cx="0" cy="0"/>
          <a:chOff x="0" y="0"/>
          <a:chExt cx="0" cy="0"/>
        </a:xfrm>
      </p:grpSpPr>
      <p:sp>
        <p:nvSpPr>
          <p:cNvPr id="11" name="Rectangle 8"/>
          <p:cNvSpPr>
            <a:spLocks noChangeArrowheads="1"/>
          </p:cNvSpPr>
          <p:nvPr/>
        </p:nvSpPr>
        <p:spPr bwMode="auto">
          <a:xfrm>
            <a:off x="2701976" y="2431331"/>
            <a:ext cx="70739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3200" b="1" i="1" spc="50" dirty="0" err="1">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Cám</a:t>
            </a:r>
            <a:r>
              <a:rPr lang="en-US" sz="3200" b="1" i="1"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a:t>
            </a:r>
            <a:r>
              <a:rPr lang="en-US" sz="3200" b="1" i="1" spc="50" dirty="0" err="1">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ơn</a:t>
            </a:r>
            <a:r>
              <a:rPr lang="en-US" sz="3200" b="1" i="1"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a:t>
            </a:r>
            <a:r>
              <a:rPr lang="en-US" sz="3200" b="1" i="1" spc="50" dirty="0" err="1">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Thầy</a:t>
            </a:r>
            <a:r>
              <a:rPr lang="en-US" sz="3200" b="1" i="1"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a:t>
            </a:r>
            <a:r>
              <a:rPr lang="en-US" sz="3200" b="1" i="1" spc="50" dirty="0" err="1">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cô</a:t>
            </a:r>
            <a:r>
              <a:rPr lang="en-US" sz="3200" b="1" i="1"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a:t>
            </a:r>
            <a:r>
              <a:rPr lang="en-US" sz="3200" b="1" i="1" spc="50" dirty="0" err="1">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đã</a:t>
            </a:r>
            <a:r>
              <a:rPr lang="en-US" sz="3200" b="1" i="1"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a:t>
            </a:r>
            <a:r>
              <a:rPr lang="en-US" sz="3200" b="1" i="1" spc="50" dirty="0" err="1">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cùng</a:t>
            </a:r>
            <a:r>
              <a:rPr lang="en-US" sz="3200" b="1" i="1"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a:t>
            </a:r>
            <a:r>
              <a:rPr lang="en-US" sz="3200" b="1" i="1" spc="50" dirty="0" err="1">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lắng</a:t>
            </a:r>
            <a:r>
              <a:rPr lang="en-US" sz="3200" b="1" i="1"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a:t>
            </a:r>
            <a:r>
              <a:rPr lang="en-US" sz="3200" b="1" i="1" spc="50" dirty="0" err="1">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nghe</a:t>
            </a:r>
            <a:r>
              <a:rPr lang="en-US" sz="3200" b="1" i="1"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a:t>
            </a:r>
            <a:r>
              <a:rPr lang="en-US" sz="3200" b="1" i="1" spc="50" dirty="0" err="1">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và</a:t>
            </a:r>
            <a:r>
              <a:rPr lang="en-US" sz="3200" b="1" i="1"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a:t>
            </a:r>
            <a:r>
              <a:rPr lang="en-US" sz="3200" b="1" i="1" spc="50" dirty="0" err="1">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theo</a:t>
            </a:r>
            <a:r>
              <a:rPr lang="en-US" sz="3200" b="1" i="1"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 </a:t>
            </a:r>
            <a:r>
              <a:rPr lang="en-US" sz="3200" b="1" i="1" spc="50" dirty="0" err="1">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rPr>
              <a:t>dõi</a:t>
            </a:r>
            <a:endParaRPr lang="en-US" sz="3200" b="1" i="1" spc="50" dirty="0">
              <a:ln w="11430"/>
              <a:solidFill>
                <a:srgbClr val="FF0000"/>
              </a:solidFill>
              <a:effectLst>
                <a:outerShdw blurRad="76200" dist="50800" dir="5400000" algn="tl" rotWithShape="0">
                  <a:srgbClr val="000000">
                    <a:alpha val="65000"/>
                  </a:srgbClr>
                </a:outerShdw>
              </a:effectLst>
              <a:latin typeface="Times New Roman" pitchFamily="18" charset="0"/>
              <a:cs typeface="Times New Roman" pitchFamily="18" charset="0"/>
            </a:endParaRPr>
          </a:p>
        </p:txBody>
      </p:sp>
      <p:sp>
        <p:nvSpPr>
          <p:cNvPr id="222" name="Rounded Rectangle 5">
            <a:extLst>
              <a:ext uri="{FF2B5EF4-FFF2-40B4-BE49-F238E27FC236}">
                <a16:creationId xmlns:a16="http://schemas.microsoft.com/office/drawing/2014/main" id="{DCEB9C8B-C0C0-478F-B0F2-817CF40F835D}"/>
              </a:ext>
            </a:extLst>
          </p:cNvPr>
          <p:cNvSpPr/>
          <p:nvPr/>
        </p:nvSpPr>
        <p:spPr>
          <a:xfrm>
            <a:off x="2503232" y="1367880"/>
            <a:ext cx="7471389" cy="3204120"/>
          </a:xfrm>
          <a:prstGeom prst="roundRect">
            <a:avLst>
              <a:gd name="adj" fmla="val 5126"/>
            </a:avLst>
          </a:prstGeom>
          <a:noFill/>
          <a:ln w="63500">
            <a:solidFill>
              <a:srgbClr val="FF000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857032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328" y="3980961"/>
            <a:ext cx="3052258" cy="26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9"/>
          <p:cNvSpPr/>
          <p:nvPr/>
        </p:nvSpPr>
        <p:spPr>
          <a:xfrm>
            <a:off x="2757621" y="1065784"/>
            <a:ext cx="8722080" cy="1981200"/>
          </a:xfrm>
          <a:prstGeom prst="roundRect">
            <a:avLst/>
          </a:prstGeom>
          <a:ln w="38100">
            <a:solidFill>
              <a:schemeClr val="accent3">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457200" indent="-457200" algn="just">
              <a:buFontTx/>
              <a:buChar char="-"/>
            </a:pPr>
            <a:r>
              <a:rPr lang="en-US" sz="2800" dirty="0">
                <a:latin typeface="Times New Roman" pitchFamily="18" charset="0"/>
                <a:cs typeface="Times New Roman" pitchFamily="18" charset="0"/>
              </a:rPr>
              <a:t>M</a:t>
            </a:r>
            <a:r>
              <a:rPr lang="vi-VN" sz="2800" dirty="0">
                <a:latin typeface="Times New Roman" pitchFamily="18" charset="0"/>
                <a:cs typeface="Times New Roman" pitchFamily="18" charset="0"/>
              </a:rPr>
              <a:t>ô hình xe được thiết kế dựa trên sự hoạt động của mô hình con lắc ngược</a:t>
            </a:r>
            <a:r>
              <a:rPr lang="en-US" sz="2800" dirty="0">
                <a:latin typeface="Times New Roman" pitchFamily="18" charset="0"/>
                <a:cs typeface="Times New Roman" pitchFamily="18" charset="0"/>
              </a:rPr>
              <a:t>.</a:t>
            </a:r>
          </a:p>
          <a:p>
            <a:pPr marL="457200" indent="-457200" algn="just">
              <a:buFontTx/>
              <a:buChar char="-"/>
            </a:pPr>
            <a:r>
              <a:rPr lang="en-US" sz="2800" dirty="0">
                <a:latin typeface="Times New Roman" pitchFamily="18" charset="0"/>
                <a:cs typeface="Times New Roman" pitchFamily="18" charset="0"/>
              </a:rPr>
              <a:t>L</a:t>
            </a:r>
            <a:r>
              <a:rPr lang="vi-VN" sz="2800" dirty="0">
                <a:latin typeface="Times New Roman" pitchFamily="18" charset="0"/>
                <a:cs typeface="Times New Roman" pitchFamily="18" charset="0"/>
              </a:rPr>
              <a:t>à một đối tượng với các tham số bất định.</a:t>
            </a:r>
            <a:r>
              <a:rPr lang="en-US" sz="2800">
                <a:latin typeface="Times New Roman" pitchFamily="18" charset="0"/>
                <a:cs typeface="Times New Roman" pitchFamily="18" charset="0"/>
              </a:rPr>
              <a:t> </a:t>
            </a:r>
            <a:endParaRPr lang="en-US" sz="2800" dirty="0">
              <a:latin typeface="Times New Roman" pitchFamily="18" charset="0"/>
              <a:cs typeface="Times New Roman" pitchFamily="18" charset="0"/>
            </a:endParaRPr>
          </a:p>
        </p:txBody>
      </p:sp>
      <p:sp>
        <p:nvSpPr>
          <p:cNvPr id="15" name="Rounded Rectangle 14"/>
          <p:cNvSpPr/>
          <p:nvPr/>
        </p:nvSpPr>
        <p:spPr>
          <a:xfrm>
            <a:off x="5317733" y="4185005"/>
            <a:ext cx="6019800" cy="2285999"/>
          </a:xfrm>
          <a:prstGeom prst="roundRect">
            <a:avLst/>
          </a:prstGeom>
          <a:solidFill>
            <a:schemeClr val="accent2"/>
          </a:solidFill>
        </p:spPr>
        <p:style>
          <a:lnRef idx="1">
            <a:schemeClr val="accent2"/>
          </a:lnRef>
          <a:fillRef idx="2">
            <a:schemeClr val="accent2"/>
          </a:fillRef>
          <a:effectRef idx="1">
            <a:schemeClr val="accent2"/>
          </a:effectRef>
          <a:fontRef idx="minor">
            <a:schemeClr val="dk1"/>
          </a:fontRef>
        </p:style>
        <p:txBody>
          <a:bodyPr rtlCol="0" anchor="ctr"/>
          <a:lstStyle/>
          <a:p>
            <a:endParaRPr lang="en-US" sz="2600">
              <a:solidFill>
                <a:schemeClr val="tx1"/>
              </a:solidFill>
              <a:latin typeface="Times New Roman" pitchFamily="18" charset="0"/>
              <a:cs typeface="Times New Roman" pitchFamily="18" charset="0"/>
            </a:endParaRPr>
          </a:p>
        </p:txBody>
      </p:sp>
      <p:sp>
        <p:nvSpPr>
          <p:cNvPr id="8" name="Rectangle 7"/>
          <p:cNvSpPr/>
          <p:nvPr/>
        </p:nvSpPr>
        <p:spPr>
          <a:xfrm>
            <a:off x="5593251" y="4224235"/>
            <a:ext cx="5886450" cy="2246769"/>
          </a:xfrm>
          <a:prstGeom prst="rect">
            <a:avLst/>
          </a:prstGeom>
        </p:spPr>
        <p:txBody>
          <a:bodyPr wrap="square">
            <a:spAutoFit/>
          </a:bodyPr>
          <a:lstStyle/>
          <a:p>
            <a:pPr marL="0" lvl="2" indent="0">
              <a:buNone/>
            </a:pPr>
            <a:r>
              <a:rPr lang="vi-VN" sz="2800" dirty="0">
                <a:latin typeface="Times New Roman" pitchFamily="18" charset="0"/>
                <a:cs typeface="Times New Roman" pitchFamily="18" charset="0"/>
              </a:rPr>
              <a:t>Đặc điểm nổi bật</a:t>
            </a:r>
            <a:r>
              <a:rPr lang="en-US" sz="2800" dirty="0">
                <a:latin typeface="Times New Roman" pitchFamily="18" charset="0"/>
                <a:cs typeface="Times New Roman" pitchFamily="18" charset="0"/>
              </a:rPr>
              <a:t>:</a:t>
            </a:r>
          </a:p>
          <a:p>
            <a:pPr marL="457200" lvl="2" indent="-457200">
              <a:buFontTx/>
              <a:buChar char="-"/>
            </a:pPr>
            <a:r>
              <a:rPr lang="en-US" sz="2800" dirty="0">
                <a:latin typeface="Times New Roman" pitchFamily="18" charset="0"/>
                <a:cs typeface="Times New Roman" pitchFamily="18" charset="0"/>
              </a:rPr>
              <a:t>T</a:t>
            </a:r>
            <a:r>
              <a:rPr lang="vi-VN" sz="2800" dirty="0">
                <a:latin typeface="Times New Roman" pitchFamily="18" charset="0"/>
                <a:cs typeface="Times New Roman" pitchFamily="18" charset="0"/>
              </a:rPr>
              <a:t>ự cân bằng</a:t>
            </a:r>
            <a:endParaRPr lang="en-US" sz="2800" dirty="0">
              <a:latin typeface="Times New Roman" pitchFamily="18" charset="0"/>
              <a:cs typeface="Times New Roman" pitchFamily="18" charset="0"/>
            </a:endParaRPr>
          </a:p>
          <a:p>
            <a:pPr marL="457200" lvl="2" indent="-457200">
              <a:buFontTx/>
              <a:buChar char="-"/>
            </a:pPr>
            <a:r>
              <a:rPr lang="en-US" sz="2800" dirty="0" err="1">
                <a:latin typeface="Times New Roman" pitchFamily="18" charset="0"/>
                <a:cs typeface="Times New Roman" pitchFamily="18" charset="0"/>
              </a:rPr>
              <a:t>Giữ</a:t>
            </a:r>
            <a:r>
              <a:rPr lang="vi-VN" sz="2800" dirty="0">
                <a:latin typeface="Times New Roman" pitchFamily="18" charset="0"/>
                <a:cs typeface="Times New Roman" pitchFamily="18" charset="0"/>
              </a:rPr>
              <a:t> cho xe l</a:t>
            </a:r>
            <a:r>
              <a:rPr lang="en-US" sz="2800" dirty="0" err="1">
                <a:latin typeface="Times New Roman" pitchFamily="18" charset="0"/>
                <a:cs typeface="Times New Roman" pitchFamily="18" charset="0"/>
              </a:rPr>
              <a:t>uôn</a:t>
            </a:r>
            <a:r>
              <a:rPr lang="vi-VN" sz="2800" dirty="0">
                <a:latin typeface="Times New Roman" pitchFamily="18" charset="0"/>
                <a:cs typeface="Times New Roman" pitchFamily="18" charset="0"/>
              </a:rPr>
              <a:t> ở trạng thái cân bằng đứng yên dù xe chỉ có hai bánh và một trục chuyển động.</a:t>
            </a:r>
          </a:p>
        </p:txBody>
      </p:sp>
      <p:sp>
        <p:nvSpPr>
          <p:cNvPr id="2" name="Rectangle 1"/>
          <p:cNvSpPr/>
          <p:nvPr/>
        </p:nvSpPr>
        <p:spPr>
          <a:xfrm>
            <a:off x="-11046" y="0"/>
            <a:ext cx="1930846" cy="685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b="1">
              <a:latin typeface="Times New Roman" pitchFamily="18" charset="0"/>
              <a:cs typeface="Times New Roman" pitchFamily="18" charset="0"/>
            </a:endParaRPr>
          </a:p>
        </p:txBody>
      </p:sp>
      <p:sp>
        <p:nvSpPr>
          <p:cNvPr id="3" name="TextBox 2"/>
          <p:cNvSpPr txBox="1"/>
          <p:nvPr/>
        </p:nvSpPr>
        <p:spPr>
          <a:xfrm>
            <a:off x="-154927" y="1894381"/>
            <a:ext cx="2215738" cy="3530197"/>
          </a:xfrm>
          <a:prstGeom prst="rect">
            <a:avLst/>
          </a:prstGeom>
          <a:noFill/>
        </p:spPr>
        <p:txBody>
          <a:bodyPr wrap="square" rtlCol="0">
            <a:spAutoFit/>
          </a:bodyPr>
          <a:lstStyle/>
          <a:p>
            <a:pPr algn="ctr">
              <a:lnSpc>
                <a:spcPct val="120000"/>
              </a:lnSpc>
              <a:spcBef>
                <a:spcPts val="600"/>
              </a:spcBef>
            </a:pPr>
            <a:r>
              <a:rPr lang="en-US" sz="4300" b="1" dirty="0" err="1">
                <a:solidFill>
                  <a:schemeClr val="bg1"/>
                </a:solidFill>
                <a:latin typeface="Times New Roman" pitchFamily="18" charset="0"/>
                <a:cs typeface="Times New Roman" pitchFamily="18" charset="0"/>
              </a:rPr>
              <a:t>Chương</a:t>
            </a:r>
            <a:r>
              <a:rPr lang="en-US" sz="4300" b="1" dirty="0">
                <a:solidFill>
                  <a:schemeClr val="bg1"/>
                </a:solidFill>
                <a:latin typeface="Times New Roman" pitchFamily="18" charset="0"/>
                <a:cs typeface="Times New Roman" pitchFamily="18" charset="0"/>
              </a:rPr>
              <a:t> 1.</a:t>
            </a:r>
          </a:p>
          <a:p>
            <a:pPr algn="ctr">
              <a:lnSpc>
                <a:spcPct val="120000"/>
              </a:lnSpc>
              <a:spcBef>
                <a:spcPts val="600"/>
              </a:spcBef>
            </a:pPr>
            <a:r>
              <a:rPr lang="en-US" sz="4800" b="1" dirty="0">
                <a:solidFill>
                  <a:schemeClr val="bg1"/>
                </a:solidFill>
                <a:latin typeface="Times New Roman" pitchFamily="18" charset="0"/>
                <a:cs typeface="Times New Roman" pitchFamily="18" charset="0"/>
              </a:rPr>
              <a:t>TỔNG QUAN</a:t>
            </a:r>
          </a:p>
        </p:txBody>
      </p:sp>
      <p:sp>
        <p:nvSpPr>
          <p:cNvPr id="10" name="TextBox 9"/>
          <p:cNvSpPr txBox="1"/>
          <p:nvPr/>
        </p:nvSpPr>
        <p:spPr>
          <a:xfrm>
            <a:off x="2757621" y="144378"/>
            <a:ext cx="8062140" cy="615553"/>
          </a:xfrm>
          <a:prstGeom prst="rect">
            <a:avLst/>
          </a:prstGeom>
          <a:noFill/>
        </p:spPr>
        <p:txBody>
          <a:bodyPr wrap="square" lIns="108000" rIns="108000" rtlCol="0">
            <a:spAutoFit/>
          </a:bodyPr>
          <a:lstStyle/>
          <a:p>
            <a:r>
              <a:rPr lang="en-US" altLang="ko-KR" sz="3400" b="1" dirty="0">
                <a:solidFill>
                  <a:schemeClr val="accent5">
                    <a:lumMod val="50000"/>
                  </a:schemeClr>
                </a:solidFill>
                <a:latin typeface="Times New Roman" pitchFamily="18" charset="0"/>
                <a:cs typeface="Times New Roman" pitchFamily="18" charset="0"/>
              </a:rPr>
              <a:t>1.1 GIỚI THIỆU CHUNG VỀ MÔ HÌNH </a:t>
            </a:r>
            <a:endParaRPr lang="ko-KR" altLang="en-US" sz="3400" b="1" dirty="0">
              <a:solidFill>
                <a:schemeClr val="accent5">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720353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stretch>
            <a:fillRect/>
          </a:stretch>
        </a:blipFill>
        <a:effectLst/>
      </p:bgPr>
    </p:bg>
    <p:spTree>
      <p:nvGrpSpPr>
        <p:cNvPr id="1" name=""/>
        <p:cNvGrpSpPr/>
        <p:nvPr/>
      </p:nvGrpSpPr>
      <p:grpSpPr>
        <a:xfrm>
          <a:off x="0" y="0"/>
          <a:ext cx="0" cy="0"/>
          <a:chOff x="0" y="0"/>
          <a:chExt cx="0" cy="0"/>
        </a:xfrm>
      </p:grpSpPr>
      <p:sp>
        <p:nvSpPr>
          <p:cNvPr id="7" name="Rounded Rectangle 5">
            <a:extLst>
              <a:ext uri="{FF2B5EF4-FFF2-40B4-BE49-F238E27FC236}">
                <a16:creationId xmlns:a16="http://schemas.microsoft.com/office/drawing/2014/main" id="{DCEB9C8B-C0C0-478F-B0F2-817CF40F835D}"/>
              </a:ext>
            </a:extLst>
          </p:cNvPr>
          <p:cNvSpPr/>
          <p:nvPr/>
        </p:nvSpPr>
        <p:spPr>
          <a:xfrm>
            <a:off x="495353" y="880286"/>
            <a:ext cx="5477853" cy="2326940"/>
          </a:xfrm>
          <a:prstGeom prst="roundRect">
            <a:avLst>
              <a:gd name="adj" fmla="val 5126"/>
            </a:avLst>
          </a:prstGeom>
          <a:solidFill>
            <a:schemeClr val="accent5">
              <a:lumMod val="40000"/>
              <a:lumOff val="60000"/>
              <a:alpha val="63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latin typeface="Times New Roman" pitchFamily="18" charset="0"/>
              <a:cs typeface="Times New Roman" pitchFamily="18" charset="0"/>
            </a:endParaRPr>
          </a:p>
        </p:txBody>
      </p:sp>
      <p:sp>
        <p:nvSpPr>
          <p:cNvPr id="9" name="Rectangle 8"/>
          <p:cNvSpPr/>
          <p:nvPr/>
        </p:nvSpPr>
        <p:spPr>
          <a:xfrm>
            <a:off x="458893" y="160801"/>
            <a:ext cx="11591132" cy="615553"/>
          </a:xfrm>
          <a:prstGeom prst="rect">
            <a:avLst/>
          </a:prstGeom>
        </p:spPr>
        <p:txBody>
          <a:bodyPr wrap="square">
            <a:spAutoFit/>
          </a:bodyPr>
          <a:lstStyle/>
          <a:p>
            <a:r>
              <a:rPr lang="en-US" sz="3400" b="1" dirty="0">
                <a:solidFill>
                  <a:schemeClr val="accent5">
                    <a:lumMod val="50000"/>
                  </a:schemeClr>
                </a:solidFill>
                <a:latin typeface="Times New Roman" pitchFamily="18" charset="0"/>
                <a:ea typeface="Calibri" panose="020F0502020204030204" pitchFamily="34" charset="0"/>
                <a:cs typeface="Times New Roman" pitchFamily="18" charset="0"/>
              </a:rPr>
              <a:t>1.2 CÁC NGHIÊN CỨU TRONG NƯỚC VÀ NGOÀI NƯỚC</a:t>
            </a:r>
            <a:endParaRPr lang="en-US" sz="3400" b="1" dirty="0">
              <a:solidFill>
                <a:schemeClr val="accent5">
                  <a:lumMod val="50000"/>
                </a:schemeClr>
              </a:solidFill>
              <a:latin typeface="Times New Roman" pitchFamily="18" charset="0"/>
              <a:cs typeface="Times New Roman" pitchFamily="18" charset="0"/>
            </a:endParaRPr>
          </a:p>
        </p:txBody>
      </p:sp>
      <p:sp>
        <p:nvSpPr>
          <p:cNvPr id="19" name="TextBox 18"/>
          <p:cNvSpPr txBox="1"/>
          <p:nvPr/>
        </p:nvSpPr>
        <p:spPr>
          <a:xfrm>
            <a:off x="714864" y="1294491"/>
            <a:ext cx="5038829" cy="1643527"/>
          </a:xfrm>
          <a:prstGeom prst="rect">
            <a:avLst/>
          </a:prstGeom>
          <a:noFill/>
        </p:spPr>
        <p:txBody>
          <a:bodyPr wrap="square" rtlCol="0">
            <a:spAutoFit/>
          </a:bodyPr>
          <a:lstStyle/>
          <a:p>
            <a:pPr marL="457200" indent="-457200" algn="just">
              <a:lnSpc>
                <a:spcPct val="120000"/>
              </a:lnSpc>
              <a:spcBef>
                <a:spcPts val="600"/>
              </a:spcBef>
              <a:buFont typeface="Courier New" panose="02070309020205020404" pitchFamily="49" charset="0"/>
              <a:buChar char="o"/>
            </a:pPr>
            <a:r>
              <a:rPr lang="en-US" sz="2800">
                <a:latin typeface="Times New Roman" pitchFamily="18" charset="0"/>
                <a:ea typeface="Tahoma" panose="020B0604030504040204" pitchFamily="34" charset="0"/>
                <a:cs typeface="Times New Roman" panose="02020603050405020304" pitchFamily="18" charset="0"/>
              </a:rPr>
              <a:t>Trong nước: </a:t>
            </a:r>
            <a:r>
              <a:rPr lang="en-US" sz="2800">
                <a:latin typeface="Times New Roman" panose="02020603050405020304" pitchFamily="18" charset="0"/>
                <a:cs typeface="Times New Roman" panose="02020603050405020304" pitchFamily="18" charset="0"/>
              </a:rPr>
              <a:t>Mô hình robot hai bánh tự cân bằng của ThS.Nguyễn Gia Minh Thảo.</a:t>
            </a:r>
            <a:endParaRPr lang="en-US" sz="2800">
              <a:latin typeface="Times New Roman" panose="02020603050405020304" pitchFamily="18" charset="0"/>
              <a:ea typeface="Tahoma" panose="020B0604030504040204" pitchFamily="34" charset="0"/>
              <a:cs typeface="Times New Roman" panose="02020603050405020304" pitchFamily="18" charset="0"/>
            </a:endParaRPr>
          </a:p>
        </p:txBody>
      </p:sp>
      <p:sp>
        <p:nvSpPr>
          <p:cNvPr id="10" name="Rounded Rectangle 5">
            <a:extLst>
              <a:ext uri="{FF2B5EF4-FFF2-40B4-BE49-F238E27FC236}">
                <a16:creationId xmlns:a16="http://schemas.microsoft.com/office/drawing/2014/main" id="{DCEB9C8B-C0C0-478F-B0F2-817CF40F835D}"/>
              </a:ext>
            </a:extLst>
          </p:cNvPr>
          <p:cNvSpPr/>
          <p:nvPr/>
        </p:nvSpPr>
        <p:spPr>
          <a:xfrm>
            <a:off x="6448052" y="880285"/>
            <a:ext cx="5477853" cy="2326940"/>
          </a:xfrm>
          <a:prstGeom prst="roundRect">
            <a:avLst>
              <a:gd name="adj" fmla="val 5126"/>
            </a:avLst>
          </a:prstGeom>
          <a:solidFill>
            <a:schemeClr val="accent5">
              <a:lumMod val="40000"/>
              <a:lumOff val="60000"/>
              <a:alpha val="63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600"/>
              </a:spcBef>
            </a:pPr>
            <a:endParaRPr lang="en-US">
              <a:latin typeface="Times New Roman" pitchFamily="18" charset="0"/>
              <a:ea typeface="Tahoma" panose="020B0604030504040204" pitchFamily="34" charset="0"/>
              <a:cs typeface="Times New Roman" panose="02020603050405020304" pitchFamily="18" charset="0"/>
            </a:endParaRPr>
          </a:p>
        </p:txBody>
      </p:sp>
      <p:sp>
        <p:nvSpPr>
          <p:cNvPr id="11" name="TextBox 10"/>
          <p:cNvSpPr txBox="1"/>
          <p:nvPr/>
        </p:nvSpPr>
        <p:spPr>
          <a:xfrm>
            <a:off x="6448052" y="1164762"/>
            <a:ext cx="5038829" cy="1081322"/>
          </a:xfrm>
          <a:prstGeom prst="rect">
            <a:avLst/>
          </a:prstGeom>
          <a:noFill/>
        </p:spPr>
        <p:txBody>
          <a:bodyPr wrap="square" rtlCol="0">
            <a:spAutoFit/>
          </a:bodyPr>
          <a:lstStyle/>
          <a:p>
            <a:pPr marL="457200" indent="-457200" algn="just">
              <a:lnSpc>
                <a:spcPct val="120000"/>
              </a:lnSpc>
              <a:spcBef>
                <a:spcPts val="600"/>
              </a:spcBef>
              <a:buFont typeface="Courier New" panose="02070309020205020404" pitchFamily="49" charset="0"/>
              <a:buChar char="o"/>
            </a:pPr>
            <a:r>
              <a:rPr lang="en-US" sz="2800">
                <a:latin typeface="Times New Roman" panose="02020603050405020304" pitchFamily="18" charset="0"/>
                <a:ea typeface="Tahoma" panose="020B0604030504040204" pitchFamily="34" charset="0"/>
                <a:cs typeface="Times New Roman" panose="02020603050405020304" pitchFamily="18" charset="0"/>
              </a:rPr>
              <a:t>Ngoài nước: </a:t>
            </a:r>
            <a:r>
              <a:rPr lang="en-US" sz="2800">
                <a:latin typeface="Times New Roman" panose="02020603050405020304" pitchFamily="18" charset="0"/>
                <a:cs typeface="Times New Roman" panose="02020603050405020304" pitchFamily="18" charset="0"/>
              </a:rPr>
              <a:t>nBot do ông Anderson sáng chế.</a:t>
            </a:r>
            <a:endParaRPr lang="vi-VN" sz="2800">
              <a:latin typeface="Times New Roman" panose="02020603050405020304" pitchFamily="18" charset="0"/>
              <a:cs typeface="Times New Roman" panose="02020603050405020304" pitchFamily="18" charset="0"/>
            </a:endParaRPr>
          </a:p>
        </p:txBody>
      </p:sp>
      <p:pic>
        <p:nvPicPr>
          <p:cNvPr id="12" name="Picture 11"/>
          <p:cNvPicPr/>
          <p:nvPr/>
        </p:nvPicPr>
        <p:blipFill>
          <a:blip r:embed="rId3"/>
          <a:stretch>
            <a:fillRect/>
          </a:stretch>
        </p:blipFill>
        <p:spPr>
          <a:xfrm>
            <a:off x="1916407" y="3364127"/>
            <a:ext cx="2914900" cy="3309628"/>
          </a:xfrm>
          <a:prstGeom prst="rect">
            <a:avLst/>
          </a:prstGeom>
        </p:spPr>
      </p:pic>
      <p:pic>
        <p:nvPicPr>
          <p:cNvPr id="13" name="Picture 12"/>
          <p:cNvPicPr/>
          <p:nvPr/>
        </p:nvPicPr>
        <p:blipFill>
          <a:blip r:embed="rId4"/>
          <a:stretch>
            <a:fillRect/>
          </a:stretch>
        </p:blipFill>
        <p:spPr>
          <a:xfrm>
            <a:off x="7600697" y="3207226"/>
            <a:ext cx="3208330" cy="3650774"/>
          </a:xfrm>
          <a:prstGeom prst="rect">
            <a:avLst/>
          </a:prstGeom>
        </p:spPr>
      </p:pic>
    </p:spTree>
    <p:extLst>
      <p:ext uri="{BB962C8B-B14F-4D97-AF65-F5344CB8AC3E}">
        <p14:creationId xmlns:p14="http://schemas.microsoft.com/office/powerpoint/2010/main" val="2035402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5141299" y="184125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vi-VN" sz="2400" dirty="0">
              <a:latin typeface="+mj-lt"/>
            </a:endParaRPr>
          </a:p>
        </p:txBody>
      </p:sp>
      <p:sp>
        <p:nvSpPr>
          <p:cNvPr id="13" name="Flowchart: Delay 12"/>
          <p:cNvSpPr/>
          <p:nvPr/>
        </p:nvSpPr>
        <p:spPr>
          <a:xfrm>
            <a:off x="0" y="1091821"/>
            <a:ext cx="875896"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2.1</a:t>
            </a:r>
          </a:p>
        </p:txBody>
      </p:sp>
      <p:sp>
        <p:nvSpPr>
          <p:cNvPr id="14" name="Title 1"/>
          <p:cNvSpPr txBox="1">
            <a:spLocks/>
          </p:cNvSpPr>
          <p:nvPr/>
        </p:nvSpPr>
        <p:spPr>
          <a:xfrm>
            <a:off x="2378930" y="0"/>
            <a:ext cx="7788884" cy="10918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a:solidFill>
                  <a:schemeClr val="accent1">
                    <a:lumMod val="75000"/>
                  </a:schemeClr>
                </a:solidFill>
                <a:latin typeface="Times New Roman" pitchFamily="18" charset="0"/>
                <a:cs typeface="Times New Roman" pitchFamily="18" charset="0"/>
              </a:rPr>
              <a:t>CHƯƠNG 2. NỘI DUNG</a:t>
            </a:r>
            <a:endParaRPr lang="en-US" sz="4800" b="1" dirty="0">
              <a:solidFill>
                <a:schemeClr val="accent1">
                  <a:lumMod val="75000"/>
                </a:schemeClr>
              </a:solidFill>
              <a:latin typeface="Times New Roman" pitchFamily="18" charset="0"/>
              <a:cs typeface="Times New Roman" pitchFamily="18" charset="0"/>
            </a:endParaRPr>
          </a:p>
        </p:txBody>
      </p:sp>
      <p:sp>
        <p:nvSpPr>
          <p:cNvPr id="15" name="Rectangle 14"/>
          <p:cNvSpPr/>
          <p:nvPr/>
        </p:nvSpPr>
        <p:spPr>
          <a:xfrm>
            <a:off x="943426" y="1146822"/>
            <a:ext cx="10915770" cy="615553"/>
          </a:xfrm>
          <a:prstGeom prst="rect">
            <a:avLst/>
          </a:prstGeom>
        </p:spPr>
        <p:txBody>
          <a:bodyPr wrap="square">
            <a:spAutoFit/>
          </a:bodyPr>
          <a:lstStyle/>
          <a:p>
            <a:r>
              <a:rPr lang="vi-VN" sz="3400" b="1" dirty="0">
                <a:latin typeface="Times New Roman" pitchFamily="18" charset="0"/>
                <a:cs typeface="Times New Roman" pitchFamily="18" charset="0"/>
              </a:rPr>
              <a:t>KHỐI ĐIỀU KHIỂN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165" y="2525555"/>
            <a:ext cx="3476174" cy="242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1501CB61-686E-14BA-ABDF-2BEB063BE378}"/>
              </a:ext>
            </a:extLst>
          </p:cNvPr>
          <p:cNvPicPr/>
          <p:nvPr/>
        </p:nvPicPr>
        <p:blipFill>
          <a:blip r:embed="rId3"/>
          <a:stretch>
            <a:fillRect/>
          </a:stretch>
        </p:blipFill>
        <p:spPr>
          <a:xfrm>
            <a:off x="6775376" y="2579182"/>
            <a:ext cx="3865909" cy="2372903"/>
          </a:xfrm>
          <a:prstGeom prst="rect">
            <a:avLst/>
          </a:prstGeom>
        </p:spPr>
      </p:pic>
      <p:sp>
        <p:nvSpPr>
          <p:cNvPr id="2" name="Rectangle 1"/>
          <p:cNvSpPr/>
          <p:nvPr/>
        </p:nvSpPr>
        <p:spPr>
          <a:xfrm>
            <a:off x="1585572" y="5193269"/>
            <a:ext cx="1586716" cy="369332"/>
          </a:xfrm>
          <a:prstGeom prst="rect">
            <a:avLst/>
          </a:prstGeom>
        </p:spPr>
        <p:txBody>
          <a:bodyPr wrap="none">
            <a:spAutoFit/>
          </a:bodyPr>
          <a:lstStyle/>
          <a:p>
            <a:r>
              <a:rPr lang="vi-VN" b="1" dirty="0"/>
              <a:t>Driver A4988</a:t>
            </a:r>
            <a:endParaRPr lang="en-US" dirty="0"/>
          </a:p>
        </p:txBody>
      </p:sp>
      <p:sp>
        <p:nvSpPr>
          <p:cNvPr id="3" name="Rectangle 2"/>
          <p:cNvSpPr/>
          <p:nvPr/>
        </p:nvSpPr>
        <p:spPr>
          <a:xfrm>
            <a:off x="7917089" y="5193269"/>
            <a:ext cx="1582484" cy="369332"/>
          </a:xfrm>
          <a:prstGeom prst="rect">
            <a:avLst/>
          </a:prstGeom>
        </p:spPr>
        <p:txBody>
          <a:bodyPr wrap="none">
            <a:spAutoFit/>
          </a:bodyPr>
          <a:lstStyle/>
          <a:p>
            <a:r>
              <a:rPr lang="vi-VN" b="1" dirty="0"/>
              <a:t>Arduino Uno</a:t>
            </a:r>
            <a:endParaRPr lang="en-US" dirty="0"/>
          </a:p>
        </p:txBody>
      </p:sp>
    </p:spTree>
    <p:extLst>
      <p:ext uri="{BB962C8B-B14F-4D97-AF65-F5344CB8AC3E}">
        <p14:creationId xmlns:p14="http://schemas.microsoft.com/office/powerpoint/2010/main" val="37816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Wingdings" panose="05000000000000000000" pitchFamily="2" charset="2"/>
              <a:buChar char="v"/>
            </a:pPr>
            <a:r>
              <a:rPr lang="vi-VN" sz="3600" dirty="0"/>
              <a:t>Cảm biến MPU 6050</a:t>
            </a:r>
          </a:p>
        </p:txBody>
      </p:sp>
      <p:sp>
        <p:nvSpPr>
          <p:cNvPr id="4" name="Flowchart: Delay 3"/>
          <p:cNvSpPr/>
          <p:nvPr/>
        </p:nvSpPr>
        <p:spPr>
          <a:xfrm>
            <a:off x="0" y="0"/>
            <a:ext cx="875896"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2.2</a:t>
            </a:r>
          </a:p>
        </p:txBody>
      </p:sp>
      <p:sp>
        <p:nvSpPr>
          <p:cNvPr id="5" name="Rectangle 4"/>
          <p:cNvSpPr/>
          <p:nvPr/>
        </p:nvSpPr>
        <p:spPr>
          <a:xfrm>
            <a:off x="875896" y="-11226"/>
            <a:ext cx="11720177" cy="615553"/>
          </a:xfrm>
          <a:prstGeom prst="rect">
            <a:avLst/>
          </a:prstGeom>
        </p:spPr>
        <p:txBody>
          <a:bodyPr wrap="square">
            <a:spAutoFit/>
          </a:bodyPr>
          <a:lstStyle/>
          <a:p>
            <a:r>
              <a:rPr lang="vi-VN" sz="3400" b="1" dirty="0">
                <a:latin typeface="Times New Roman" pitchFamily="18" charset="0"/>
                <a:cs typeface="Times New Roman" pitchFamily="18" charset="0"/>
              </a:rPr>
              <a:t>KHỐI TRUYỀN NHẬN TÍN HIỆU</a:t>
            </a:r>
          </a:p>
        </p:txBody>
      </p:sp>
      <p:pic>
        <p:nvPicPr>
          <p:cNvPr id="10" name="Content Placeholder 9"/>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7948" y="2352260"/>
            <a:ext cx="3613352" cy="2871989"/>
          </a:xfrm>
          <a:prstGeom prst="rect">
            <a:avLst/>
          </a:prstGeom>
        </p:spPr>
      </p:pic>
      <p:pic>
        <p:nvPicPr>
          <p:cNvPr id="8" name="Picture 7"/>
          <p:cNvPicPr/>
          <p:nvPr/>
        </p:nvPicPr>
        <p:blipFill>
          <a:blip r:embed="rId3"/>
          <a:stretch>
            <a:fillRect/>
          </a:stretch>
        </p:blipFill>
        <p:spPr>
          <a:xfrm>
            <a:off x="4113421" y="1804350"/>
            <a:ext cx="7782245" cy="3775183"/>
          </a:xfrm>
          <a:prstGeom prst="rect">
            <a:avLst/>
          </a:prstGeom>
        </p:spPr>
      </p:pic>
    </p:spTree>
    <p:extLst>
      <p:ext uri="{BB962C8B-B14F-4D97-AF65-F5344CB8AC3E}">
        <p14:creationId xmlns:p14="http://schemas.microsoft.com/office/powerpoint/2010/main" val="3812995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Delay 3"/>
          <p:cNvSpPr/>
          <p:nvPr/>
        </p:nvSpPr>
        <p:spPr>
          <a:xfrm>
            <a:off x="0" y="0"/>
            <a:ext cx="875896"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2.3</a:t>
            </a:r>
          </a:p>
        </p:txBody>
      </p:sp>
      <p:sp>
        <p:nvSpPr>
          <p:cNvPr id="5" name="Rectangle 4"/>
          <p:cNvSpPr/>
          <p:nvPr/>
        </p:nvSpPr>
        <p:spPr>
          <a:xfrm>
            <a:off x="875896" y="-11226"/>
            <a:ext cx="11720177" cy="615553"/>
          </a:xfrm>
          <a:prstGeom prst="rect">
            <a:avLst/>
          </a:prstGeom>
        </p:spPr>
        <p:txBody>
          <a:bodyPr wrap="square">
            <a:spAutoFit/>
          </a:bodyPr>
          <a:lstStyle/>
          <a:p>
            <a:r>
              <a:rPr lang="vi-VN" sz="3400" b="1" dirty="0">
                <a:latin typeface="Times New Roman" pitchFamily="18" charset="0"/>
                <a:cs typeface="Times New Roman" pitchFamily="18" charset="0"/>
              </a:rPr>
              <a:t>KHỐI TRUYỀN NHẬN TÍNH HIỆU</a:t>
            </a:r>
          </a:p>
        </p:txBody>
      </p:sp>
      <p:sp>
        <p:nvSpPr>
          <p:cNvPr id="6" name="Title 1"/>
          <p:cNvSpPr txBox="1">
            <a:spLocks/>
          </p:cNvSpPr>
          <p:nvPr/>
        </p:nvSpPr>
        <p:spPr>
          <a:xfrm>
            <a:off x="975360" y="7371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Wingdings" panose="05000000000000000000" pitchFamily="2" charset="2"/>
              <a:buChar char="v"/>
            </a:pPr>
            <a:r>
              <a:rPr lang="vi-VN" sz="3600" dirty="0"/>
              <a:t>Module bluetooth </a:t>
            </a:r>
            <a:r>
              <a:rPr lang="en-US" sz="3600" b="1" dirty="0"/>
              <a:t>JDY-33</a:t>
            </a:r>
          </a:p>
          <a:p>
            <a:r>
              <a:rPr lang="en-US" sz="3600" dirty="0"/>
              <a:t> </a:t>
            </a:r>
            <a:endParaRPr lang="vi-VN" sz="360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8624" y="2368233"/>
            <a:ext cx="6740596" cy="3199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48" y="2681288"/>
            <a:ext cx="4583039" cy="246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3276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Connector 2"/>
          <p:cNvSpPr/>
          <p:nvPr/>
        </p:nvSpPr>
        <p:spPr>
          <a:xfrm>
            <a:off x="10575532" y="4580562"/>
            <a:ext cx="1500027" cy="1344201"/>
          </a:xfrm>
          <a:prstGeom prst="flowChartConnector">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9" name="Flowchart: Connector 8"/>
          <p:cNvSpPr/>
          <p:nvPr/>
        </p:nvSpPr>
        <p:spPr>
          <a:xfrm>
            <a:off x="6133672" y="810772"/>
            <a:ext cx="719191" cy="672100"/>
          </a:xfrm>
          <a:prstGeom prst="flowChartConnecto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1" name="Rectangle 10"/>
          <p:cNvSpPr/>
          <p:nvPr/>
        </p:nvSpPr>
        <p:spPr>
          <a:xfrm>
            <a:off x="1032126" y="32171"/>
            <a:ext cx="10618008" cy="954107"/>
          </a:xfrm>
          <a:prstGeom prst="rect">
            <a:avLst/>
          </a:prstGeom>
        </p:spPr>
        <p:txBody>
          <a:bodyPr wrap="square">
            <a:spAutoFit/>
          </a:bodyPr>
          <a:lstStyle/>
          <a:p>
            <a:r>
              <a:rPr lang="vi-VN" sz="2800" b="1" dirty="0">
                <a:latin typeface="Times New Roman" pitchFamily="18" charset="0"/>
                <a:cs typeface="Times New Roman" pitchFamily="18" charset="0"/>
              </a:rPr>
              <a:t>TỔNG THỂ </a:t>
            </a:r>
            <a:r>
              <a:rPr lang="en-US" sz="2800" b="1" dirty="0">
                <a:latin typeface="Times New Roman" pitchFamily="18" charset="0"/>
                <a:cs typeface="Times New Roman" pitchFamily="18" charset="0"/>
              </a:rPr>
              <a:t>CÁC TẦNG</a:t>
            </a:r>
            <a:r>
              <a:rPr lang="vi-VN" sz="2800" b="1" dirty="0">
                <a:latin typeface="Times New Roman" pitchFamily="18" charset="0"/>
                <a:cs typeface="Times New Roman" pitchFamily="18" charset="0"/>
              </a:rPr>
              <a:t> </a:t>
            </a:r>
            <a:r>
              <a:rPr lang="en-US" sz="2800" b="1" dirty="0">
                <a:latin typeface="Times New Roman" pitchFamily="18" charset="0"/>
                <a:cs typeface="Times New Roman" pitchFamily="18" charset="0"/>
              </a:rPr>
              <a:t>CỦA </a:t>
            </a:r>
            <a:r>
              <a:rPr lang="vi-VN" sz="2800" b="1" dirty="0">
                <a:latin typeface="Times New Roman" pitchFamily="18" charset="0"/>
                <a:cs typeface="Times New Roman" pitchFamily="18" charset="0"/>
              </a:rPr>
              <a:t>XE TỰ CÂN BẰNG</a:t>
            </a:r>
            <a:r>
              <a:rPr lang="en-US" sz="2800" b="1" dirty="0">
                <a:latin typeface="Times New Roman" pitchFamily="18" charset="0"/>
                <a:cs typeface="Times New Roman" pitchFamily="18" charset="0"/>
              </a:rPr>
              <a:t> ĐIỀU KHIỂN BLUETOOTH</a:t>
            </a:r>
            <a:endParaRPr lang="vi-VN" sz="2800" b="1" dirty="0">
              <a:latin typeface="Times New Roman" pitchFamily="18" charset="0"/>
              <a:cs typeface="Times New Roman" pitchFamily="18" charset="0"/>
            </a:endParaRPr>
          </a:p>
        </p:txBody>
      </p:sp>
      <p:sp>
        <p:nvSpPr>
          <p:cNvPr id="12" name="Rectangle 11"/>
          <p:cNvSpPr/>
          <p:nvPr/>
        </p:nvSpPr>
        <p:spPr>
          <a:xfrm>
            <a:off x="6233703" y="1127546"/>
            <a:ext cx="5841856" cy="3970318"/>
          </a:xfrm>
          <a:prstGeom prst="rect">
            <a:avLst/>
          </a:prstGeom>
        </p:spPr>
        <p:txBody>
          <a:bodyPr wrap="square">
            <a:spAutoFit/>
          </a:bodyPr>
          <a:lstStyle/>
          <a:p>
            <a:pPr algn="just"/>
            <a:r>
              <a:rPr lang="vi-VN" sz="2800" b="1" i="1" dirty="0">
                <a:solidFill>
                  <a:schemeClr val="accent1">
                    <a:lumMod val="75000"/>
                  </a:schemeClr>
                </a:solidFill>
                <a:latin typeface="Times New Roman" pitchFamily="18" charset="0"/>
                <a:cs typeface="Times New Roman" pitchFamily="18" charset="0"/>
              </a:rPr>
              <a:t>Các tầng của robot</a:t>
            </a:r>
          </a:p>
          <a:p>
            <a:pPr algn="just"/>
            <a:r>
              <a:rPr lang="vi-VN" sz="2800" dirty="0">
                <a:solidFill>
                  <a:srgbClr val="FF0000"/>
                </a:solidFill>
                <a:latin typeface="Times New Roman" pitchFamily="18" charset="0"/>
                <a:cs typeface="Times New Roman" pitchFamily="18" charset="0"/>
              </a:rPr>
              <a:t>Tầng 1</a:t>
            </a:r>
            <a:r>
              <a:rPr lang="vi-VN" sz="2800" dirty="0">
                <a:latin typeface="Times New Roman" pitchFamily="18" charset="0"/>
                <a:cs typeface="Times New Roman" pitchFamily="18" charset="0"/>
              </a:rPr>
              <a:t>: Mặt dưới gắn 2 động cơ </a:t>
            </a:r>
            <a:r>
              <a:rPr lang="en-US" sz="2800" dirty="0" err="1">
                <a:latin typeface="Times New Roman" pitchFamily="18" charset="0"/>
                <a:cs typeface="Times New Roman" pitchFamily="18" charset="0"/>
              </a:rPr>
              <a:t>bước</a:t>
            </a:r>
            <a:r>
              <a:rPr lang="en-US" sz="2800" dirty="0">
                <a:latin typeface="Times New Roman" pitchFamily="18" charset="0"/>
                <a:cs typeface="Times New Roman" pitchFamily="18" charset="0"/>
              </a:rPr>
              <a:t> </a:t>
            </a:r>
            <a:r>
              <a:rPr lang="vi-VN" sz="2400" dirty="0"/>
              <a:t>size 42 1.8 step</a:t>
            </a:r>
            <a:r>
              <a:rPr lang="en-US" sz="2400" dirty="0"/>
              <a:t> </a:t>
            </a:r>
            <a:r>
              <a:rPr lang="en-US" sz="2800" dirty="0" err="1"/>
              <a:t>và</a:t>
            </a:r>
            <a:r>
              <a:rPr lang="en-US" sz="2800" dirty="0"/>
              <a:t> </a:t>
            </a:r>
            <a:r>
              <a:rPr lang="en-US" sz="2800" dirty="0" err="1"/>
              <a:t>bánh</a:t>
            </a:r>
            <a:r>
              <a:rPr lang="en-US" sz="2800" dirty="0"/>
              <a:t> </a:t>
            </a:r>
            <a:r>
              <a:rPr lang="en-US" sz="2800" dirty="0" err="1"/>
              <a:t>xe</a:t>
            </a:r>
            <a:r>
              <a:rPr lang="vi-VN" sz="2800" dirty="0">
                <a:latin typeface="Times New Roman" pitchFamily="18" charset="0"/>
                <a:cs typeface="Times New Roman" pitchFamily="18" charset="0"/>
              </a:rPr>
              <a:t>, ở mặt trên gắn </a:t>
            </a:r>
            <a:r>
              <a:rPr lang="en-US" sz="2800" dirty="0">
                <a:latin typeface="Times New Roman" pitchFamily="18" charset="0"/>
                <a:cs typeface="Times New Roman" pitchFamily="18" charset="0"/>
              </a:rPr>
              <a:t>module </a:t>
            </a:r>
            <a:r>
              <a:rPr lang="en-US" sz="2800" dirty="0" err="1">
                <a:latin typeface="Times New Roman" pitchFamily="18" charset="0"/>
                <a:cs typeface="Times New Roman" pitchFamily="18" charset="0"/>
              </a:rPr>
              <a:t>điều</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khiển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động</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cơ</a:t>
            </a:r>
            <a:r>
              <a:rPr lang="en-US" sz="2800" dirty="0">
                <a:latin typeface="Times New Roman" pitchFamily="18" charset="0"/>
                <a:cs typeface="Times New Roman" pitchFamily="18" charset="0"/>
              </a:rPr>
              <a:t> A4988 </a:t>
            </a:r>
            <a:r>
              <a:rPr lang="en-US" sz="2800" dirty="0" err="1">
                <a:latin typeface="Times New Roman" pitchFamily="18" charset="0"/>
                <a:cs typeface="Times New Roman" pitchFamily="18" charset="0"/>
              </a:rPr>
              <a:t>và</a:t>
            </a:r>
            <a:r>
              <a:rPr lang="en-US" sz="2800" dirty="0">
                <a:latin typeface="Times New Roman" pitchFamily="18" charset="0"/>
                <a:cs typeface="Times New Roman" pitchFamily="18" charset="0"/>
              </a:rPr>
              <a:t> </a:t>
            </a:r>
            <a:r>
              <a:rPr lang="vi-VN" sz="2800" dirty="0">
                <a:latin typeface="Times New Roman" pitchFamily="18" charset="0"/>
                <a:cs typeface="Times New Roman" pitchFamily="18" charset="0"/>
              </a:rPr>
              <a:t>gắn module cảm biến MPU6050</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và</a:t>
            </a:r>
            <a:r>
              <a:rPr lang="vi-VN" sz="2800" dirty="0">
                <a:latin typeface="Times New Roman" pitchFamily="18" charset="0"/>
                <a:cs typeface="Times New Roman" pitchFamily="18" charset="0"/>
              </a:rPr>
              <a:t> Arduino</a:t>
            </a:r>
            <a:r>
              <a:rPr lang="en-US" sz="2800" dirty="0">
                <a:latin typeface="Times New Roman" pitchFamily="18" charset="0"/>
                <a:cs typeface="Times New Roman" pitchFamily="18" charset="0"/>
              </a:rPr>
              <a:t>UNO</a:t>
            </a:r>
            <a:r>
              <a:rPr lang="vi-VN" sz="2800" dirty="0">
                <a:latin typeface="Times New Roman" pitchFamily="18" charset="0"/>
                <a:cs typeface="Times New Roman" pitchFamily="18" charset="0"/>
              </a:rPr>
              <a:t>, gắn module bluetooth </a:t>
            </a:r>
            <a:r>
              <a:rPr lang="en-US" sz="2800" dirty="0">
                <a:latin typeface="Times New Roman" pitchFamily="18" charset="0"/>
                <a:cs typeface="Times New Roman" pitchFamily="18" charset="0"/>
              </a:rPr>
              <a:t>JDY-33</a:t>
            </a:r>
            <a:endParaRPr lang="vi-VN" sz="2800" dirty="0">
              <a:latin typeface="Times New Roman" pitchFamily="18" charset="0"/>
              <a:cs typeface="Times New Roman" pitchFamily="18" charset="0"/>
            </a:endParaRPr>
          </a:p>
          <a:p>
            <a:pPr algn="just"/>
            <a:r>
              <a:rPr lang="en-US" sz="2800" dirty="0" err="1">
                <a:solidFill>
                  <a:srgbClr val="FF0000"/>
                </a:solidFill>
                <a:latin typeface="Times New Roman" pitchFamily="18" charset="0"/>
                <a:cs typeface="Times New Roman" pitchFamily="18" charset="0"/>
              </a:rPr>
              <a:t>Tầng</a:t>
            </a:r>
            <a:r>
              <a:rPr lang="en-US" sz="2800" dirty="0">
                <a:solidFill>
                  <a:srgbClr val="FF0000"/>
                </a:solidFill>
                <a:latin typeface="Times New Roman" pitchFamily="18" charset="0"/>
                <a:cs typeface="Times New Roman" pitchFamily="18" charset="0"/>
              </a:rPr>
              <a:t> 2:</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Mặt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trên</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gắn</a:t>
            </a:r>
            <a:r>
              <a:rPr lang="en-US" sz="2800" dirty="0">
                <a:latin typeface="Times New Roman" pitchFamily="18" charset="0"/>
                <a:cs typeface="Times New Roman" pitchFamily="18" charset="0"/>
              </a:rPr>
              <a:t> </a:t>
            </a:r>
            <a:r>
              <a:rPr lang="vi-VN" sz="2800" dirty="0"/>
              <a:t>PIN cell 18650 2600mAh 3.7V (x3 pin)</a:t>
            </a:r>
            <a:endParaRPr lang="vi-VN" sz="2800" dirty="0">
              <a:latin typeface="Times New Roman" pitchFamily="18" charset="0"/>
              <a:cs typeface="Times New Roman" pitchFamily="18" charset="0"/>
            </a:endParaRPr>
          </a:p>
        </p:txBody>
      </p:sp>
      <p:sp>
        <p:nvSpPr>
          <p:cNvPr id="14" name="Flowchart: Delay 13"/>
          <p:cNvSpPr/>
          <p:nvPr/>
        </p:nvSpPr>
        <p:spPr>
          <a:xfrm>
            <a:off x="0" y="0"/>
            <a:ext cx="875896"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2.4</a:t>
            </a:r>
          </a:p>
        </p:txBody>
      </p:sp>
      <p:pic>
        <p:nvPicPr>
          <p:cNvPr id="2050" name="Picture 2" descr="C:\anh\z5882784688143_2a55c39ae2a21a16b95722a1b80492d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849" y="1235435"/>
            <a:ext cx="5772621" cy="4902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1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Connector 2"/>
          <p:cNvSpPr/>
          <p:nvPr/>
        </p:nvSpPr>
        <p:spPr>
          <a:xfrm>
            <a:off x="10575532" y="4580562"/>
            <a:ext cx="1500027" cy="1344201"/>
          </a:xfrm>
          <a:prstGeom prst="flowChartConnector">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9" name="Flowchart: Connector 8"/>
          <p:cNvSpPr/>
          <p:nvPr/>
        </p:nvSpPr>
        <p:spPr>
          <a:xfrm>
            <a:off x="6133672" y="810772"/>
            <a:ext cx="719191" cy="672100"/>
          </a:xfrm>
          <a:prstGeom prst="flowChartConnector">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sp>
        <p:nvSpPr>
          <p:cNvPr id="11" name="Rectangle 10"/>
          <p:cNvSpPr/>
          <p:nvPr/>
        </p:nvSpPr>
        <p:spPr>
          <a:xfrm>
            <a:off x="882982" y="106950"/>
            <a:ext cx="11309018" cy="523220"/>
          </a:xfrm>
          <a:prstGeom prst="rect">
            <a:avLst/>
          </a:prstGeom>
        </p:spPr>
        <p:txBody>
          <a:bodyPr wrap="square">
            <a:spAutoFit/>
          </a:bodyPr>
          <a:lstStyle/>
          <a:p>
            <a:r>
              <a:rPr lang="vi-VN" sz="2800" b="1" dirty="0">
                <a:latin typeface="Times New Roman" pitchFamily="18" charset="0"/>
                <a:cs typeface="Times New Roman" pitchFamily="18" charset="0"/>
              </a:rPr>
              <a:t>TỔNG THỂ KHUNG XE TỰ CÂN BẰNG</a:t>
            </a:r>
            <a:r>
              <a:rPr lang="en-US" sz="2800" b="1" dirty="0">
                <a:latin typeface="Times New Roman" pitchFamily="18" charset="0"/>
                <a:cs typeface="Times New Roman" pitchFamily="18" charset="0"/>
              </a:rPr>
              <a:t> ĐIỀU KHIỂN BLUETOOTH</a:t>
            </a:r>
            <a:endParaRPr lang="vi-VN" sz="2800" b="1" dirty="0">
              <a:latin typeface="Times New Roman" pitchFamily="18" charset="0"/>
              <a:cs typeface="Times New Roman" pitchFamily="18" charset="0"/>
            </a:endParaRPr>
          </a:p>
        </p:txBody>
      </p:sp>
      <p:sp>
        <p:nvSpPr>
          <p:cNvPr id="12" name="Rectangle 11"/>
          <p:cNvSpPr/>
          <p:nvPr/>
        </p:nvSpPr>
        <p:spPr>
          <a:xfrm>
            <a:off x="710895" y="3477163"/>
            <a:ext cx="5539154" cy="523220"/>
          </a:xfrm>
          <a:prstGeom prst="rect">
            <a:avLst/>
          </a:prstGeom>
        </p:spPr>
        <p:txBody>
          <a:bodyPr wrap="square">
            <a:spAutoFit/>
          </a:bodyPr>
          <a:lstStyle/>
          <a:p>
            <a:r>
              <a:rPr lang="vi-VN" sz="2800" dirty="0">
                <a:solidFill>
                  <a:srgbClr val="00B0F0"/>
                </a:solidFill>
                <a:latin typeface="Times New Roman" pitchFamily="18" charset="0"/>
                <a:cs typeface="Times New Roman" pitchFamily="18" charset="0"/>
              </a:rPr>
              <a:t>Sản phẩm thực tế</a:t>
            </a:r>
          </a:p>
        </p:txBody>
      </p:sp>
      <p:sp>
        <p:nvSpPr>
          <p:cNvPr id="13" name="Flowchart: Delay 12"/>
          <p:cNvSpPr/>
          <p:nvPr/>
        </p:nvSpPr>
        <p:spPr>
          <a:xfrm>
            <a:off x="0" y="0"/>
            <a:ext cx="875896" cy="737121"/>
          </a:xfrm>
          <a:prstGeom prst="flowChartDelay">
            <a:avLst/>
          </a:prstGeom>
          <a:solidFill>
            <a:schemeClr val="tx2"/>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bg1"/>
                </a:solidFill>
                <a:latin typeface="Times New Roman" pitchFamily="18" charset="0"/>
                <a:cs typeface="Times New Roman" pitchFamily="18" charset="0"/>
              </a:rPr>
              <a:t>2.5</a:t>
            </a:r>
          </a:p>
        </p:txBody>
      </p:sp>
      <p:pic>
        <p:nvPicPr>
          <p:cNvPr id="4" name="Picture 3"/>
          <p:cNvPicPr>
            <a:picLocks noChangeAspect="1"/>
          </p:cNvPicPr>
          <p:nvPr/>
        </p:nvPicPr>
        <p:blipFill>
          <a:blip r:embed="rId2"/>
          <a:stretch>
            <a:fillRect/>
          </a:stretch>
        </p:blipFill>
        <p:spPr>
          <a:xfrm>
            <a:off x="4769382" y="1118814"/>
            <a:ext cx="6056662" cy="5399081"/>
          </a:xfrm>
          <a:prstGeom prst="rect">
            <a:avLst/>
          </a:prstGeom>
        </p:spPr>
      </p:pic>
    </p:spTree>
    <p:extLst>
      <p:ext uri="{BB962C8B-B14F-4D97-AF65-F5344CB8AC3E}">
        <p14:creationId xmlns:p14="http://schemas.microsoft.com/office/powerpoint/2010/main" val="4058284029"/>
      </p:ext>
    </p:extLst>
  </p:cSld>
  <p:clrMapOvr>
    <a:masterClrMapping/>
  </p:clrMapOvr>
</p:sld>
</file>

<file path=ppt/theme/theme1.xml><?xml version="1.0" encoding="utf-8"?>
<a:theme xmlns:a="http://schemas.openxmlformats.org/drawingml/2006/main" name="Cover and End Slide Master">
  <a:themeElements>
    <a:clrScheme name="abstract01">
      <a:dk1>
        <a:sysClr val="windowText" lastClr="000000"/>
      </a:dk1>
      <a:lt1>
        <a:sysClr val="window" lastClr="FFFFFF"/>
      </a:lt1>
      <a:dk2>
        <a:srgbClr val="44546A"/>
      </a:dk2>
      <a:lt2>
        <a:srgbClr val="E7E6E6"/>
      </a:lt2>
      <a:accent1>
        <a:srgbClr val="79D155"/>
      </a:accent1>
      <a:accent2>
        <a:srgbClr val="568AD3"/>
      </a:accent2>
      <a:accent3>
        <a:srgbClr val="FFFFFF"/>
      </a:accent3>
      <a:accent4>
        <a:srgbClr val="79D155"/>
      </a:accent4>
      <a:accent5>
        <a:srgbClr val="568AD3"/>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bstract01">
      <a:dk1>
        <a:sysClr val="windowText" lastClr="000000"/>
      </a:dk1>
      <a:lt1>
        <a:sysClr val="window" lastClr="FFFFFF"/>
      </a:lt1>
      <a:dk2>
        <a:srgbClr val="44546A"/>
      </a:dk2>
      <a:lt2>
        <a:srgbClr val="E7E6E6"/>
      </a:lt2>
      <a:accent1>
        <a:srgbClr val="79D155"/>
      </a:accent1>
      <a:accent2>
        <a:srgbClr val="568AD3"/>
      </a:accent2>
      <a:accent3>
        <a:srgbClr val="FFFFFF"/>
      </a:accent3>
      <a:accent4>
        <a:srgbClr val="79D155"/>
      </a:accent4>
      <a:accent5>
        <a:srgbClr val="568AD3"/>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5889</TotalTime>
  <Words>1111</Words>
  <Application>Microsoft Office PowerPoint</Application>
  <PresentationFormat>Widescreen</PresentationFormat>
  <Paragraphs>120</Paragraphs>
  <Slides>25</Slides>
  <Notes>0</Notes>
  <HiddenSlides>0</HiddenSlides>
  <MMClips>4</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25</vt:i4>
      </vt:variant>
    </vt:vector>
  </HeadingPairs>
  <TitlesOfParts>
    <vt:vector size="36" baseType="lpstr">
      <vt:lpstr>Arial</vt:lpstr>
      <vt:lpstr>Calibri</vt:lpstr>
      <vt:lpstr>Calibri Light</vt:lpstr>
      <vt:lpstr>Courier New</vt:lpstr>
      <vt:lpstr>Symbol</vt:lpstr>
      <vt:lpstr>Times New Roman</vt:lpstr>
      <vt:lpstr>Wingdings</vt:lpstr>
      <vt:lpstr>Cover and End Slide Master</vt:lpstr>
      <vt:lpstr>Contents Slide Master</vt:lpstr>
      <vt:lpstr>Section Break Slide Master</vt:lpstr>
      <vt:lpstr>Office Theme</vt:lpstr>
      <vt:lpstr>PowerPoint Presentation</vt:lpstr>
      <vt:lpstr>PowerPoint Presentation</vt:lpstr>
      <vt:lpstr>PowerPoint Presentation</vt:lpstr>
      <vt:lpstr>PowerPoint Presentation</vt:lpstr>
      <vt:lpstr>PowerPoint Presentation</vt:lpstr>
      <vt:lpstr>Cảm biến MPU 6050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TRẠNG THÁI XOAY TRÁI</vt:lpstr>
      <vt:lpstr>HÀNH ĐỘNG TỔNG HỢP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Phạm Tiến Phúc Hưng - 12/12/2003</cp:lastModifiedBy>
  <cp:revision>338</cp:revision>
  <dcterms:created xsi:type="dcterms:W3CDTF">2018-04-24T17:14:44Z</dcterms:created>
  <dcterms:modified xsi:type="dcterms:W3CDTF">2024-10-07T14:21:38Z</dcterms:modified>
</cp:coreProperties>
</file>